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 id="2147483687" r:id="rId5"/>
  </p:sldMasterIdLst>
  <p:notesMasterIdLst>
    <p:notesMasterId r:id="rId8"/>
  </p:notesMasterIdLst>
  <p:sldIdLst>
    <p:sldId id="256" r:id="rId6"/>
    <p:sldId id="257" r:id="rId7"/>
    <p:sldId id="258" r:id="rId9"/>
    <p:sldId id="271" r:id="rId10"/>
    <p:sldId id="273" r:id="rId11"/>
    <p:sldId id="274" r:id="rId12"/>
    <p:sldId id="259" r:id="rId13"/>
    <p:sldId id="261" r:id="rId14"/>
    <p:sldId id="262" r:id="rId15"/>
    <p:sldId id="260" r:id="rId16"/>
    <p:sldId id="263" r:id="rId17"/>
    <p:sldId id="264" r:id="rId18"/>
    <p:sldId id="265" r:id="rId19"/>
    <p:sldId id="266" r:id="rId20"/>
    <p:sldId id="267" r:id="rId21"/>
    <p:sldId id="268" r:id="rId22"/>
    <p:sldId id="270" r:id="rId23"/>
  </p:sldIdLst>
  <p:sldSz cx="18286095" cy="10287000"/>
  <p:notesSz cx="7559675" cy="10691495"/>
  <p:defaultTextStyle>
    <a:defPPr>
      <a:defRPr lang="uk-UA"/>
    </a:defPPr>
    <a:lvl1pPr algn="l" rtl="0" fontAlgn="base">
      <a:spcBef>
        <a:spcPct val="0"/>
      </a:spcBef>
      <a:spcAft>
        <a:spcPct val="0"/>
      </a:spcAft>
      <a:defRPr kern="1200">
        <a:solidFill>
          <a:schemeClr val="tx1"/>
        </a:solidFill>
        <a:latin typeface="Arial" panose="020B0604020202020204" pitchFamily="34" charset="0"/>
        <a:ea typeface="DejaVu Sans"/>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DejaVu Sans"/>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DejaVu Sans"/>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DejaVu Sans"/>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DejaVu Sans"/>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DejaVu Sans"/>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DejaVu Sans"/>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DejaVu Sans"/>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DejaVu Sans"/>
        <a:cs typeface="Arial" panose="020B0604020202020204" pitchFamily="34" charset="0"/>
      </a:defRPr>
    </a:lvl9pPr>
  </p:defaultTextStyle>
  <p:extLst>
    <p:ext uri="{EFAFB233-063F-42B5-8137-9DF3F51BA10A}">
      <p15:sldGuideLst xmlns:p15="http://schemas.microsoft.com/office/powerpoint/2012/main">
        <p15:guide id="1" orient="horz" pos="3240" userDrawn="1">
          <p15:clr>
            <a:srgbClr val="A4A3A4"/>
          </p15:clr>
        </p15:guide>
        <p15:guide id="2" pos="57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89728" autoAdjust="0"/>
  </p:normalViewPr>
  <p:slideViewPr>
    <p:cSldViewPr snapToGrid="0">
      <p:cViewPr>
        <p:scale>
          <a:sx n="58" d="100"/>
          <a:sy n="58" d="100"/>
        </p:scale>
        <p:origin x="-396" y="-42"/>
      </p:cViewPr>
      <p:guideLst>
        <p:guide orient="horz" pos="3240"/>
        <p:guide pos="575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PlaceHolder 1"/>
          <p:cNvSpPr>
            <a:spLocks noGrp="1" noRot="1" noChangeAspect="1"/>
          </p:cNvSpPr>
          <p:nvPr>
            <p:ph type="sldImg"/>
          </p:nvPr>
        </p:nvSpPr>
        <p:spPr>
          <a:xfrm>
            <a:off x="215900" y="812800"/>
            <a:ext cx="7127875" cy="4008438"/>
          </a:xfrm>
          <a:prstGeom prst="rect">
            <a:avLst/>
          </a:prstGeom>
          <a:noFill/>
          <a:ln w="0">
            <a:noFill/>
          </a:ln>
        </p:spPr>
        <p:txBody>
          <a:bodyPr lIns="0" tIns="0" rIns="0" bIns="0" anchor="ctr">
            <a:noAutofit/>
          </a:bodyPr>
          <a:lstStyle/>
          <a:p>
            <a:pPr lvl="0"/>
            <a:r>
              <a:rPr lang="uk-UA" noProof="0"/>
              <a:t> __ ___________ ________ ________ _____</a:t>
            </a:r>
            <a:endParaRPr lang="uk-UA" noProof="0"/>
          </a:p>
        </p:txBody>
      </p:sp>
      <p:sp>
        <p:nvSpPr>
          <p:cNvPr id="162" name="PlaceHolder 2"/>
          <p:cNvSpPr>
            <a:spLocks noGrp="1"/>
          </p:cNvSpPr>
          <p:nvPr>
            <p:ph type="body"/>
          </p:nvPr>
        </p:nvSpPr>
        <p:spPr>
          <a:xfrm>
            <a:off x="755650" y="5078413"/>
            <a:ext cx="6048375" cy="4811712"/>
          </a:xfrm>
          <a:prstGeom prst="rect">
            <a:avLst/>
          </a:prstGeom>
          <a:noFill/>
          <a:ln w="0">
            <a:noFill/>
          </a:ln>
        </p:spPr>
        <p:txBody>
          <a:bodyPr lIns="0" tIns="0" rIns="0" bIns="0" anchor="t">
            <a:noAutofit/>
          </a:bodyPr>
          <a:lstStyle/>
          <a:p>
            <a:pPr lvl="0"/>
            <a:r>
              <a:rPr lang="uk-UA" noProof="0"/>
              <a:t>Для редагування формату приміток клацніть мишею</a:t>
            </a:r>
            <a:endParaRPr lang="uk-UA" noProof="0"/>
          </a:p>
        </p:txBody>
      </p:sp>
      <p:sp>
        <p:nvSpPr>
          <p:cNvPr id="163" name="PlaceHolder 3"/>
          <p:cNvSpPr>
            <a:spLocks noGrp="1"/>
          </p:cNvSpPr>
          <p:nvPr>
            <p:ph type="hdr"/>
          </p:nvPr>
        </p:nvSpPr>
        <p:spPr>
          <a:xfrm>
            <a:off x="0" y="0"/>
            <a:ext cx="3281363" cy="534988"/>
          </a:xfrm>
          <a:prstGeom prst="rect">
            <a:avLst/>
          </a:prstGeom>
          <a:noFill/>
          <a:ln w="0">
            <a:noFill/>
          </a:ln>
        </p:spPr>
        <p:txBody>
          <a:bodyPr lIns="0" tIns="0" rIns="0" bIns="0" anchor="t">
            <a:noAutofit/>
          </a:bodyPr>
          <a:lstStyle>
            <a:lvl1pPr fontAlgn="auto">
              <a:spcBef>
                <a:spcPts val="0"/>
              </a:spcBef>
              <a:spcAft>
                <a:spcPts val="0"/>
              </a:spcAft>
              <a:defRPr sz="1400" spc="-1">
                <a:solidFill>
                  <a:srgbClr val="000000"/>
                </a:solidFill>
                <a:latin typeface="Times New Roman" panose="02020603050405020304"/>
                <a:ea typeface="+mn-ea"/>
                <a:cs typeface="+mn-cs"/>
              </a:defRPr>
            </a:lvl1pPr>
          </a:lstStyle>
          <a:p>
            <a:pPr>
              <a:defRPr/>
            </a:pPr>
            <a:r>
              <a:rPr lang="uk-UA"/>
              <a:t>&lt;верхній колонтитул&gt;</a:t>
            </a:r>
            <a:endParaRPr lang="uk-UA"/>
          </a:p>
        </p:txBody>
      </p:sp>
      <p:sp>
        <p:nvSpPr>
          <p:cNvPr id="164" name="PlaceHolder 4"/>
          <p:cNvSpPr>
            <a:spLocks noGrp="1"/>
          </p:cNvSpPr>
          <p:nvPr>
            <p:ph type="dt" idx="10"/>
          </p:nvPr>
        </p:nvSpPr>
        <p:spPr>
          <a:xfrm>
            <a:off x="4278313" y="0"/>
            <a:ext cx="3281362" cy="534988"/>
          </a:xfrm>
          <a:prstGeom prst="rect">
            <a:avLst/>
          </a:prstGeom>
          <a:noFill/>
          <a:ln w="0">
            <a:noFill/>
          </a:ln>
        </p:spPr>
        <p:txBody>
          <a:bodyPr lIns="0" tIns="0" rIns="0" bIns="0" anchor="t">
            <a:noAutofit/>
          </a:bodyPr>
          <a:lstStyle>
            <a:lvl1pPr indent="0" algn="r" fontAlgn="auto">
              <a:spcBef>
                <a:spcPts val="0"/>
              </a:spcBef>
              <a:spcAft>
                <a:spcPts val="0"/>
              </a:spcAft>
              <a:buNone/>
              <a:defRPr lang="uk-UA" sz="1400" b="0" strike="noStrike" spc="-1">
                <a:solidFill>
                  <a:srgbClr val="000000"/>
                </a:solidFill>
                <a:latin typeface="Times New Roman" panose="02020603050405020304"/>
                <a:ea typeface="+mn-ea"/>
                <a:cs typeface="+mn-cs"/>
              </a:defRPr>
            </a:lvl1pPr>
          </a:lstStyle>
          <a:p>
            <a:pPr>
              <a:defRPr/>
            </a:pPr>
            <a:r>
              <a:t>&lt;дата/час&gt;</a:t>
            </a:r>
          </a:p>
        </p:txBody>
      </p:sp>
      <p:sp>
        <p:nvSpPr>
          <p:cNvPr id="165" name="PlaceHolder 5"/>
          <p:cNvSpPr>
            <a:spLocks noGrp="1"/>
          </p:cNvSpPr>
          <p:nvPr>
            <p:ph type="ftr" idx="11"/>
          </p:nvPr>
        </p:nvSpPr>
        <p:spPr>
          <a:xfrm>
            <a:off x="0" y="10156825"/>
            <a:ext cx="3281363" cy="534988"/>
          </a:xfrm>
          <a:prstGeom prst="rect">
            <a:avLst/>
          </a:prstGeom>
          <a:noFill/>
          <a:ln w="0">
            <a:noFill/>
          </a:ln>
        </p:spPr>
        <p:txBody>
          <a:bodyPr lIns="0" tIns="0" rIns="0" bIns="0" anchor="b">
            <a:noAutofit/>
          </a:bodyPr>
          <a:lstStyle>
            <a:lvl1pPr indent="0" fontAlgn="auto">
              <a:spcBef>
                <a:spcPts val="0"/>
              </a:spcBef>
              <a:spcAft>
                <a:spcPts val="0"/>
              </a:spcAft>
              <a:buNone/>
              <a:defRPr lang="uk-UA" sz="1400" b="0" strike="noStrike" spc="-1">
                <a:solidFill>
                  <a:srgbClr val="000000"/>
                </a:solidFill>
                <a:latin typeface="Times New Roman" panose="02020603050405020304"/>
                <a:ea typeface="+mn-ea"/>
                <a:cs typeface="+mn-cs"/>
              </a:defRPr>
            </a:lvl1pPr>
          </a:lstStyle>
          <a:p>
            <a:pPr>
              <a:defRPr/>
            </a:pPr>
            <a:r>
              <a:t>&lt;нижній колонтитул&gt;</a:t>
            </a:r>
          </a:p>
        </p:txBody>
      </p:sp>
      <p:sp>
        <p:nvSpPr>
          <p:cNvPr id="166" name="PlaceHolder 6"/>
          <p:cNvSpPr>
            <a:spLocks noGrp="1"/>
          </p:cNvSpPr>
          <p:nvPr>
            <p:ph type="sldNum" idx="12"/>
          </p:nvPr>
        </p:nvSpPr>
        <p:spPr>
          <a:xfrm>
            <a:off x="4278313" y="10156825"/>
            <a:ext cx="3281362" cy="534988"/>
          </a:xfrm>
          <a:prstGeom prst="rect">
            <a:avLst/>
          </a:prstGeom>
          <a:noFill/>
          <a:ln w="0">
            <a:noFill/>
          </a:ln>
        </p:spPr>
        <p:txBody>
          <a:bodyPr lIns="0" tIns="0" rIns="0" bIns="0" anchor="b">
            <a:noAutofit/>
          </a:bodyPr>
          <a:lstStyle>
            <a:lvl1pPr indent="0" algn="r" fontAlgn="auto">
              <a:spcBef>
                <a:spcPts val="0"/>
              </a:spcBef>
              <a:spcAft>
                <a:spcPts val="0"/>
              </a:spcAft>
              <a:buNone/>
              <a:defRPr lang="uk-UA" sz="1400" b="0" strike="noStrike" spc="-1">
                <a:solidFill>
                  <a:srgbClr val="000000"/>
                </a:solidFill>
                <a:latin typeface="Times New Roman" panose="02020603050405020304"/>
                <a:ea typeface="+mn-ea"/>
                <a:cs typeface="+mn-cs"/>
              </a:defRPr>
            </a:lvl1pPr>
          </a:lstStyle>
          <a:p>
            <a:pPr>
              <a:defRPr/>
            </a:pPr>
            <a:fld id="{30514512-9F7B-4AFE-A415-9409E445B875}" type="slidenum">
              <a:rPr/>
            </a:fld>
            <a:endParaRPr/>
          </a:p>
        </p:txBody>
      </p:sp>
    </p:spTree>
  </p:cSld>
  <p:clrMap bg1="lt1" tx1="dk1" bg2="lt2" tx2="dk2" accent1="accent1" accent2="accent2" accent3="accent3" accent4="accent4" accent5="accent5" accent6="accent6" hlink="hlink" folHlink="folHlink"/>
  <p:notesStyle>
    <a:lvl1pPr marL="215900" algn="l" rtl="0" fontAlgn="base">
      <a:spcBef>
        <a:spcPct val="30000"/>
      </a:spcBef>
      <a:spcAft>
        <a:spcPct val="0"/>
      </a:spcAft>
      <a:defRPr sz="1200" kern="1200">
        <a:solidFill>
          <a:schemeClr val="tx1"/>
        </a:solidFill>
        <a:latin typeface="+mn-lt"/>
        <a:ea typeface="+mn-ea"/>
        <a:cs typeface="+mn-cs"/>
      </a:defRPr>
    </a:lvl1pPr>
    <a:lvl2pPr marL="742950" indent="-285750" algn="l" rtl="0" fontAlgn="base">
      <a:spcBef>
        <a:spcPct val="30000"/>
      </a:spcBef>
      <a:spcAft>
        <a:spcPct val="0"/>
      </a:spcAft>
      <a:defRPr sz="1200" kern="1200">
        <a:solidFill>
          <a:schemeClr val="tx1"/>
        </a:solidFill>
        <a:latin typeface="+mn-lt"/>
        <a:ea typeface="+mn-ea"/>
        <a:cs typeface="+mn-cs"/>
      </a:defRPr>
    </a:lvl2pPr>
    <a:lvl3pPr marL="1143000" indent="-228600" algn="l" rtl="0" fontAlgn="base">
      <a:spcBef>
        <a:spcPct val="30000"/>
      </a:spcBef>
      <a:spcAft>
        <a:spcPct val="0"/>
      </a:spcAft>
      <a:defRPr sz="1200" kern="1200">
        <a:solidFill>
          <a:schemeClr val="tx1"/>
        </a:solidFill>
        <a:latin typeface="+mn-lt"/>
        <a:ea typeface="+mn-ea"/>
        <a:cs typeface="+mn-cs"/>
      </a:defRPr>
    </a:lvl3pPr>
    <a:lvl4pPr marL="1600200" indent="-228600" algn="l" rtl="0" fontAlgn="base">
      <a:spcBef>
        <a:spcPct val="30000"/>
      </a:spcBef>
      <a:spcAft>
        <a:spcPct val="0"/>
      </a:spcAft>
      <a:defRPr sz="1200" kern="1200">
        <a:solidFill>
          <a:schemeClr val="tx1"/>
        </a:solidFill>
        <a:latin typeface="+mn-lt"/>
        <a:ea typeface="+mn-ea"/>
        <a:cs typeface="+mn-cs"/>
      </a:defRPr>
    </a:lvl4pPr>
    <a:lvl5pPr marL="2057400" indent="-2286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Місце для зображення 1"/>
          <p:cNvSpPr>
            <a:spLocks noGrp="1" noRot="1" noChangeAspect="1"/>
          </p:cNvSpPr>
          <p:nvPr>
            <p:ph type="sldImg"/>
          </p:nvPr>
        </p:nvSpPr>
        <p:spPr bwMode="auto">
          <a:xfrm>
            <a:off x="217488" y="812800"/>
            <a:ext cx="7124700" cy="4008438"/>
          </a:xfrm>
          <a:noFill/>
          <a:ln w="9525"/>
        </p:spPr>
      </p:sp>
      <p:sp>
        <p:nvSpPr>
          <p:cNvPr id="57346" name="Місце для нотаток 2"/>
          <p:cNvSpPr>
            <a:spLocks noGrp="1"/>
          </p:cNvSpPr>
          <p:nvPr>
            <p:ph type="body" idx="1"/>
          </p:nvPr>
        </p:nvSpPr>
        <p:spPr bwMode="auto">
          <a:noFill/>
          <a:ln w="9525"/>
        </p:spPr>
        <p:txBody>
          <a:bodyPr vert="horz" wrap="square" numCol="1" anchorCtr="0" compatLnSpc="1"/>
          <a:lstStyle/>
          <a:p>
            <a:pPr marL="0">
              <a:spcBef>
                <a:spcPct val="0"/>
              </a:spcBef>
            </a:pPr>
            <a:endParaRPr lang="uk-UA" smtClean="0"/>
          </a:p>
        </p:txBody>
      </p:sp>
      <p:sp>
        <p:nvSpPr>
          <p:cNvPr id="4" name="Місце для номера слайда 3"/>
          <p:cNvSpPr>
            <a:spLocks noGrp="1"/>
          </p:cNvSpPr>
          <p:nvPr>
            <p:ph type="sldNum" sz="quarter" idx="12"/>
          </p:nvPr>
        </p:nvSpPr>
        <p:spPr/>
        <p:txBody>
          <a:bodyPr/>
          <a:lstStyle/>
          <a:p>
            <a:pPr>
              <a:defRPr/>
            </a:pPr>
            <a:fld id="{E1EC24B8-80DE-4BF8-B44C-C85F5D7F3D67}" type="slidenum">
              <a:rPr smtClean="0"/>
            </a:fld>
            <a:endParaRP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Місце для зображення 1"/>
          <p:cNvSpPr>
            <a:spLocks noGrp="1" noRot="1" noChangeAspect="1"/>
          </p:cNvSpPr>
          <p:nvPr>
            <p:ph type="sldImg"/>
          </p:nvPr>
        </p:nvSpPr>
        <p:spPr bwMode="auto">
          <a:xfrm>
            <a:off x="217488" y="812800"/>
            <a:ext cx="7124700" cy="4008438"/>
          </a:xfrm>
          <a:noFill/>
          <a:ln w="9525"/>
        </p:spPr>
      </p:sp>
      <p:sp>
        <p:nvSpPr>
          <p:cNvPr id="59394" name="Місце для нотаток 2"/>
          <p:cNvSpPr>
            <a:spLocks noGrp="1"/>
          </p:cNvSpPr>
          <p:nvPr>
            <p:ph type="body" idx="1"/>
          </p:nvPr>
        </p:nvSpPr>
        <p:spPr bwMode="auto">
          <a:noFill/>
          <a:ln w="9525"/>
        </p:spPr>
        <p:txBody>
          <a:bodyPr vert="horz" wrap="square" numCol="1" anchorCtr="0" compatLnSpc="1"/>
          <a:lstStyle/>
          <a:p>
            <a:pPr marL="0">
              <a:spcBef>
                <a:spcPct val="0"/>
              </a:spcBef>
            </a:pPr>
            <a:endParaRPr lang="uk-UA" smtClean="0"/>
          </a:p>
        </p:txBody>
      </p:sp>
      <p:sp>
        <p:nvSpPr>
          <p:cNvPr id="4" name="Місце для номера слайда 3"/>
          <p:cNvSpPr>
            <a:spLocks noGrp="1"/>
          </p:cNvSpPr>
          <p:nvPr>
            <p:ph type="sldNum" sz="quarter" idx="12"/>
          </p:nvPr>
        </p:nvSpPr>
        <p:spPr/>
        <p:txBody>
          <a:bodyPr/>
          <a:lstStyle/>
          <a:p>
            <a:pPr>
              <a:defRPr/>
            </a:pPr>
            <a:fld id="{F33C2875-C84D-4BD9-8358-97B8B5DA9025}" type="slidenum">
              <a:rPr smtClean="0"/>
            </a:fld>
            <a:endParaRP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PlaceHolder 1"/>
          <p:cNvSpPr>
            <a:spLocks noGrp="1" noRot="1" noChangeAspect="1"/>
          </p:cNvSpPr>
          <p:nvPr>
            <p:ph type="sldImg"/>
          </p:nvPr>
        </p:nvSpPr>
        <p:spPr bwMode="auto">
          <a:xfrm>
            <a:off x="573088" y="1336675"/>
            <a:ext cx="6413500" cy="3608388"/>
          </a:xfrm>
          <a:noFill/>
          <a:ln w="9525"/>
        </p:spPr>
      </p:sp>
      <p:sp>
        <p:nvSpPr>
          <p:cNvPr id="376" name="PlaceHolder 2"/>
          <p:cNvSpPr>
            <a:spLocks noGrp="1"/>
          </p:cNvSpPr>
          <p:nvPr>
            <p:ph type="body"/>
          </p:nvPr>
        </p:nvSpPr>
        <p:spPr>
          <a:xfrm>
            <a:off x="755650" y="5145088"/>
            <a:ext cx="6048375" cy="4210050"/>
          </a:xfrm>
        </p:spPr>
        <p:txBody>
          <a:bodyPr/>
          <a:lstStyle/>
          <a:p>
            <a:pPr marL="215900" fontAlgn="auto">
              <a:spcBef>
                <a:spcPts val="0"/>
              </a:spcBef>
              <a:spcAft>
                <a:spcPts val="0"/>
              </a:spcAft>
              <a:defRPr/>
            </a:pPr>
            <a:endParaRPr lang="uk-UA" sz="1800" spc="-1" dirty="0">
              <a:solidFill>
                <a:srgbClr val="000000"/>
              </a:solidFill>
            </a:endParaRPr>
          </a:p>
        </p:txBody>
      </p:sp>
      <p:sp>
        <p:nvSpPr>
          <p:cNvPr id="377" name="PlaceHolder 3"/>
          <p:cNvSpPr>
            <a:spLocks noGrp="1"/>
          </p:cNvSpPr>
          <p:nvPr>
            <p:ph type="sldNum" sz="quarter" idx="12"/>
          </p:nvPr>
        </p:nvSpPr>
        <p:spPr>
          <a:xfrm>
            <a:off x="4281488" y="10155238"/>
            <a:ext cx="3276600" cy="534987"/>
          </a:xfrm>
        </p:spPr>
        <p:txBody>
          <a:bodyPr/>
          <a:lstStyle>
            <a:lvl1pPr indent="0" algn="r">
              <a:lnSpc>
                <a:spcPct val="100000"/>
              </a:lnSpc>
              <a:buNone/>
              <a:tabLst>
                <a:tab pos="0" algn="l"/>
              </a:tabLst>
              <a:defRPr lang="uk-UA" sz="1200" b="0" strike="noStrike" spc="-1">
                <a:solidFill>
                  <a:srgbClr val="000000"/>
                </a:solidFill>
                <a:latin typeface="+mn-lt"/>
                <a:ea typeface="+mn-ea"/>
              </a:defRPr>
            </a:lvl1pPr>
          </a:lstStyle>
          <a:p>
            <a:pPr>
              <a:defRPr/>
            </a:pPr>
            <a:fld id="{BA311DCD-8919-4DD2-A67E-F2B3FA3921B1}" type="slidenum">
              <a:rPr/>
            </a:fld>
            <a:endParaRPr>
              <a:latin typeface="Times New Roman" panose="020206030504050203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Місце для зображення 1"/>
          <p:cNvSpPr>
            <a:spLocks noGrp="1" noRot="1" noChangeAspect="1"/>
          </p:cNvSpPr>
          <p:nvPr>
            <p:ph type="sldImg"/>
          </p:nvPr>
        </p:nvSpPr>
        <p:spPr bwMode="auto">
          <a:xfrm>
            <a:off x="217488" y="812800"/>
            <a:ext cx="7124700" cy="4008438"/>
          </a:xfrm>
          <a:noFill/>
          <a:ln w="9525"/>
        </p:spPr>
      </p:sp>
      <p:sp>
        <p:nvSpPr>
          <p:cNvPr id="71682" name="Місце для нотаток 2"/>
          <p:cNvSpPr>
            <a:spLocks noGrp="1"/>
          </p:cNvSpPr>
          <p:nvPr>
            <p:ph type="body" idx="1"/>
          </p:nvPr>
        </p:nvSpPr>
        <p:spPr bwMode="auto">
          <a:noFill/>
          <a:ln w="9525"/>
        </p:spPr>
        <p:txBody>
          <a:bodyPr vert="horz" wrap="square" numCol="1" anchorCtr="0" compatLnSpc="1"/>
          <a:lstStyle/>
          <a:p>
            <a:pPr marL="0">
              <a:spcBef>
                <a:spcPct val="0"/>
              </a:spcBef>
            </a:pPr>
            <a:endParaRPr lang="uk-UA" smtClean="0"/>
          </a:p>
        </p:txBody>
      </p:sp>
      <p:sp>
        <p:nvSpPr>
          <p:cNvPr id="4" name="Місце для номера слайда 3"/>
          <p:cNvSpPr>
            <a:spLocks noGrp="1"/>
          </p:cNvSpPr>
          <p:nvPr>
            <p:ph type="sldNum" sz="quarter" idx="12"/>
          </p:nvPr>
        </p:nvSpPr>
        <p:spPr/>
        <p:txBody>
          <a:bodyPr/>
          <a:lstStyle/>
          <a:p>
            <a:pPr>
              <a:defRPr/>
            </a:pPr>
            <a:fld id="{370680BE-C791-466A-8D6A-9C4C857C05AD}" type="slidenum">
              <a:rPr smtClean="0"/>
            </a:fld>
            <a:endParaRP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PlaceHolder 1"/>
          <p:cNvSpPr>
            <a:spLocks noGrp="1" noRot="1" noChangeAspect="1"/>
          </p:cNvSpPr>
          <p:nvPr>
            <p:ph type="sldImg"/>
          </p:nvPr>
        </p:nvSpPr>
        <p:spPr bwMode="auto">
          <a:xfrm>
            <a:off x="573088" y="1336675"/>
            <a:ext cx="6413500" cy="3608388"/>
          </a:xfrm>
          <a:noFill/>
          <a:ln w="9525"/>
        </p:spPr>
      </p:sp>
      <p:sp>
        <p:nvSpPr>
          <p:cNvPr id="379" name="PlaceHolder 2"/>
          <p:cNvSpPr>
            <a:spLocks noGrp="1"/>
          </p:cNvSpPr>
          <p:nvPr>
            <p:ph type="body"/>
          </p:nvPr>
        </p:nvSpPr>
        <p:spPr>
          <a:xfrm>
            <a:off x="755650" y="5145088"/>
            <a:ext cx="6048375" cy="4210050"/>
          </a:xfrm>
        </p:spPr>
        <p:txBody>
          <a:bodyPr/>
          <a:lstStyle/>
          <a:p>
            <a:pPr marL="215900" fontAlgn="auto">
              <a:spcBef>
                <a:spcPts val="0"/>
              </a:spcBef>
              <a:spcAft>
                <a:spcPts val="0"/>
              </a:spcAft>
              <a:defRPr/>
            </a:pPr>
            <a:endParaRPr lang="uk-UA" sz="1800" spc="-1">
              <a:solidFill>
                <a:srgbClr val="000000"/>
              </a:solidFill>
            </a:endParaRPr>
          </a:p>
        </p:txBody>
      </p:sp>
      <p:sp>
        <p:nvSpPr>
          <p:cNvPr id="380" name="PlaceHolder 3"/>
          <p:cNvSpPr>
            <a:spLocks noGrp="1"/>
          </p:cNvSpPr>
          <p:nvPr>
            <p:ph type="sldNum" sz="quarter" idx="12"/>
          </p:nvPr>
        </p:nvSpPr>
        <p:spPr>
          <a:xfrm>
            <a:off x="4281488" y="10155238"/>
            <a:ext cx="3276600" cy="534987"/>
          </a:xfrm>
        </p:spPr>
        <p:txBody>
          <a:bodyPr/>
          <a:lstStyle>
            <a:lvl1pPr indent="0" algn="r">
              <a:lnSpc>
                <a:spcPct val="100000"/>
              </a:lnSpc>
              <a:buNone/>
              <a:tabLst>
                <a:tab pos="0" algn="l"/>
              </a:tabLst>
              <a:defRPr lang="uk-UA" sz="1200" b="0" strike="noStrike" spc="-1">
                <a:solidFill>
                  <a:srgbClr val="000000"/>
                </a:solidFill>
                <a:latin typeface="+mn-lt"/>
                <a:ea typeface="+mn-ea"/>
              </a:defRPr>
            </a:lvl1pPr>
          </a:lstStyle>
          <a:p>
            <a:pPr>
              <a:defRPr/>
            </a:pPr>
            <a:fld id="{D453E524-B46E-4430-962B-205FC1286C82}" type="slidenum">
              <a:rPr/>
            </a:fld>
            <a:endParaRPr>
              <a:latin typeface="Times New Roman" panose="020206030504050203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24" name="PlaceHolder 2"/>
          <p:cNvSpPr>
            <a:spLocks noGrp="1"/>
          </p:cNvSpPr>
          <p:nvPr>
            <p:ph/>
          </p:nvPr>
        </p:nvSpPr>
        <p:spPr>
          <a:xfrm>
            <a:off x="914040" y="2406960"/>
            <a:ext cx="16457400" cy="2845440"/>
          </a:xfrm>
          <a:prstGeom prst="rect">
            <a:avLst/>
          </a:prstGeom>
          <a:noFill/>
          <a:ln w="0">
            <a:noFill/>
          </a:ln>
        </p:spPr>
        <p:txBody>
          <a:bodyPr/>
          <a:lstStyle/>
          <a:p>
            <a:endParaRPr lang="uk-UA"/>
          </a:p>
        </p:txBody>
      </p:sp>
      <p:sp>
        <p:nvSpPr>
          <p:cNvPr id="25" name="PlaceHolder 3"/>
          <p:cNvSpPr>
            <a:spLocks noGrp="1"/>
          </p:cNvSpPr>
          <p:nvPr>
            <p:ph/>
          </p:nvPr>
        </p:nvSpPr>
        <p:spPr>
          <a:xfrm>
            <a:off x="914040" y="5523120"/>
            <a:ext cx="16457400" cy="2845440"/>
          </a:xfrm>
          <a:prstGeom prst="rect">
            <a:avLst/>
          </a:prstGeom>
          <a:noFill/>
          <a:ln w="0">
            <a:noFill/>
          </a:ln>
        </p:spPr>
        <p:txBody>
          <a:bodyPr/>
          <a:lstStyle/>
          <a:p>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27"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28"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29" name="PlaceHolder 4"/>
          <p:cNvSpPr>
            <a:spLocks noGrp="1"/>
          </p:cNvSpPr>
          <p:nvPr>
            <p:ph/>
          </p:nvPr>
        </p:nvSpPr>
        <p:spPr>
          <a:xfrm>
            <a:off x="914040" y="5523120"/>
            <a:ext cx="8030880" cy="2845440"/>
          </a:xfrm>
          <a:prstGeom prst="rect">
            <a:avLst/>
          </a:prstGeom>
          <a:noFill/>
          <a:ln w="0">
            <a:noFill/>
          </a:ln>
        </p:spPr>
        <p:txBody>
          <a:bodyPr/>
          <a:lstStyle/>
          <a:p>
            <a:endParaRPr lang="uk-UA"/>
          </a:p>
        </p:txBody>
      </p:sp>
      <p:sp>
        <p:nvSpPr>
          <p:cNvPr id="30" name="PlaceHolder 5"/>
          <p:cNvSpPr>
            <a:spLocks noGrp="1"/>
          </p:cNvSpPr>
          <p:nvPr>
            <p:ph/>
          </p:nvPr>
        </p:nvSpPr>
        <p:spPr>
          <a:xfrm>
            <a:off x="9346680" y="5523120"/>
            <a:ext cx="8030880" cy="2845440"/>
          </a:xfrm>
          <a:prstGeom prst="rect">
            <a:avLst/>
          </a:prstGeom>
          <a:noFill/>
          <a:ln w="0">
            <a:noFill/>
          </a:ln>
        </p:spPr>
        <p:txBody>
          <a:bodyPr/>
          <a:lstStyle/>
          <a:p>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32" name="PlaceHolder 2"/>
          <p:cNvSpPr>
            <a:spLocks noGrp="1"/>
          </p:cNvSpPr>
          <p:nvPr>
            <p:ph/>
          </p:nvPr>
        </p:nvSpPr>
        <p:spPr>
          <a:xfrm>
            <a:off x="914040" y="2406960"/>
            <a:ext cx="5299200" cy="2845440"/>
          </a:xfrm>
          <a:prstGeom prst="rect">
            <a:avLst/>
          </a:prstGeom>
          <a:noFill/>
          <a:ln w="0">
            <a:noFill/>
          </a:ln>
        </p:spPr>
        <p:txBody>
          <a:bodyPr/>
          <a:lstStyle/>
          <a:p>
            <a:endParaRPr lang="uk-UA"/>
          </a:p>
        </p:txBody>
      </p:sp>
      <p:sp>
        <p:nvSpPr>
          <p:cNvPr id="33" name="PlaceHolder 3"/>
          <p:cNvSpPr>
            <a:spLocks noGrp="1"/>
          </p:cNvSpPr>
          <p:nvPr>
            <p:ph/>
          </p:nvPr>
        </p:nvSpPr>
        <p:spPr>
          <a:xfrm>
            <a:off x="6478560" y="2406960"/>
            <a:ext cx="5299200" cy="2845440"/>
          </a:xfrm>
          <a:prstGeom prst="rect">
            <a:avLst/>
          </a:prstGeom>
          <a:noFill/>
          <a:ln w="0">
            <a:noFill/>
          </a:ln>
        </p:spPr>
        <p:txBody>
          <a:bodyPr/>
          <a:lstStyle/>
          <a:p>
            <a:endParaRPr lang="uk-UA"/>
          </a:p>
        </p:txBody>
      </p:sp>
      <p:sp>
        <p:nvSpPr>
          <p:cNvPr id="34" name="PlaceHolder 4"/>
          <p:cNvSpPr>
            <a:spLocks noGrp="1"/>
          </p:cNvSpPr>
          <p:nvPr>
            <p:ph/>
          </p:nvPr>
        </p:nvSpPr>
        <p:spPr>
          <a:xfrm>
            <a:off x="12043080" y="2406960"/>
            <a:ext cx="5299200" cy="2845440"/>
          </a:xfrm>
          <a:prstGeom prst="rect">
            <a:avLst/>
          </a:prstGeom>
          <a:noFill/>
          <a:ln w="0">
            <a:noFill/>
          </a:ln>
        </p:spPr>
        <p:txBody>
          <a:bodyPr/>
          <a:lstStyle/>
          <a:p>
            <a:endParaRPr lang="uk-UA"/>
          </a:p>
        </p:txBody>
      </p:sp>
      <p:sp>
        <p:nvSpPr>
          <p:cNvPr id="35" name="PlaceHolder 5"/>
          <p:cNvSpPr>
            <a:spLocks noGrp="1"/>
          </p:cNvSpPr>
          <p:nvPr>
            <p:ph/>
          </p:nvPr>
        </p:nvSpPr>
        <p:spPr>
          <a:xfrm>
            <a:off x="914040" y="5523120"/>
            <a:ext cx="5299200" cy="2845440"/>
          </a:xfrm>
          <a:prstGeom prst="rect">
            <a:avLst/>
          </a:prstGeom>
          <a:noFill/>
          <a:ln w="0">
            <a:noFill/>
          </a:ln>
        </p:spPr>
        <p:txBody>
          <a:bodyPr/>
          <a:lstStyle/>
          <a:p>
            <a:endParaRPr lang="uk-UA"/>
          </a:p>
        </p:txBody>
      </p:sp>
      <p:sp>
        <p:nvSpPr>
          <p:cNvPr id="36" name="PlaceHolder 6"/>
          <p:cNvSpPr>
            <a:spLocks noGrp="1"/>
          </p:cNvSpPr>
          <p:nvPr>
            <p:ph/>
          </p:nvPr>
        </p:nvSpPr>
        <p:spPr>
          <a:xfrm>
            <a:off x="6478560" y="5523120"/>
            <a:ext cx="5299200" cy="2845440"/>
          </a:xfrm>
          <a:prstGeom prst="rect">
            <a:avLst/>
          </a:prstGeom>
          <a:noFill/>
          <a:ln w="0">
            <a:noFill/>
          </a:ln>
        </p:spPr>
        <p:txBody>
          <a:bodyPr/>
          <a:lstStyle/>
          <a:p>
            <a:endParaRPr lang="uk-UA"/>
          </a:p>
        </p:txBody>
      </p:sp>
      <p:sp>
        <p:nvSpPr>
          <p:cNvPr id="37" name="PlaceHolder 7"/>
          <p:cNvSpPr>
            <a:spLocks noGrp="1"/>
          </p:cNvSpPr>
          <p:nvPr>
            <p:ph/>
          </p:nvPr>
        </p:nvSpPr>
        <p:spPr>
          <a:xfrm>
            <a:off x="12043080" y="5523120"/>
            <a:ext cx="5299200" cy="2845440"/>
          </a:xfrm>
          <a:prstGeom prst="rect">
            <a:avLst/>
          </a:prstGeom>
          <a:noFill/>
          <a:ln w="0">
            <a:noFill/>
          </a:ln>
        </p:spPr>
        <p:txBody>
          <a:bodyPr/>
          <a:lstStyle/>
          <a:p>
            <a:endParaRPr lang="uk-U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lstStyle>
            <a:lvl1pPr>
              <a:defRPr/>
            </a:lvl1pPr>
          </a:lstStyle>
          <a:p>
            <a:pPr>
              <a:defRPr/>
            </a:pPr>
            <a:r>
              <a:t>Footer</a:t>
            </a:r>
          </a:p>
        </p:txBody>
      </p:sp>
      <p:sp>
        <p:nvSpPr>
          <p:cNvPr id="3" name="PlaceHolder 2"/>
          <p:cNvSpPr>
            <a:spLocks noGrp="1"/>
          </p:cNvSpPr>
          <p:nvPr>
            <p:ph type="sldNum" idx="11"/>
          </p:nvPr>
        </p:nvSpPr>
        <p:spPr/>
        <p:txBody>
          <a:bodyPr/>
          <a:lstStyle>
            <a:lvl1pPr>
              <a:defRPr/>
            </a:lvl1pPr>
          </a:lstStyle>
          <a:p>
            <a:pPr>
              <a:defRPr/>
            </a:pPr>
            <a:fld id="{71A968FB-2C2E-4A55-A0FD-63EF7E243C73}" type="slidenum">
              <a:rPr/>
            </a:fld>
            <a:endParaRPr/>
          </a:p>
        </p:txBody>
      </p:sp>
      <p:sp>
        <p:nvSpPr>
          <p:cNvPr id="4" name="PlaceHolder 3"/>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44" name="PlaceHolder 2"/>
          <p:cNvSpPr>
            <a:spLocks noGrp="1"/>
          </p:cNvSpPr>
          <p:nvPr>
            <p:ph type="subTitle"/>
          </p:nvPr>
        </p:nvSpPr>
        <p:spPr>
          <a:xfrm>
            <a:off x="914040" y="2406960"/>
            <a:ext cx="16457400" cy="5965920"/>
          </a:xfrm>
          <a:prstGeom prst="rect">
            <a:avLst/>
          </a:prstGeom>
          <a:noFill/>
          <a:ln w="0">
            <a:noFill/>
          </a:ln>
        </p:spPr>
        <p:txBody>
          <a:bodyPr anchor="ctr">
            <a:noAutofit/>
          </a:bodyPr>
          <a:lstStyle/>
          <a:p>
            <a:endParaRPr lang="uk-UA"/>
          </a:p>
        </p:txBody>
      </p:sp>
      <p:sp>
        <p:nvSpPr>
          <p:cNvPr id="4" name="PlaceHolder 3"/>
          <p:cNvSpPr>
            <a:spLocks noGrp="1"/>
          </p:cNvSpPr>
          <p:nvPr>
            <p:ph type="ftr" idx="10"/>
          </p:nvPr>
        </p:nvSpPr>
        <p:spPr/>
        <p:txBody>
          <a:bodyPr/>
          <a:lstStyle>
            <a:lvl1pPr>
              <a:defRPr/>
            </a:lvl1pPr>
          </a:lstStyle>
          <a:p>
            <a:pPr>
              <a:defRPr/>
            </a:pPr>
            <a:r>
              <a:t>Footer</a:t>
            </a:r>
          </a:p>
        </p:txBody>
      </p:sp>
      <p:sp>
        <p:nvSpPr>
          <p:cNvPr id="5" name="PlaceHolder 4"/>
          <p:cNvSpPr>
            <a:spLocks noGrp="1"/>
          </p:cNvSpPr>
          <p:nvPr>
            <p:ph type="sldNum" idx="11"/>
          </p:nvPr>
        </p:nvSpPr>
        <p:spPr/>
        <p:txBody>
          <a:bodyPr/>
          <a:lstStyle>
            <a:lvl1pPr>
              <a:defRPr/>
            </a:lvl1pPr>
          </a:lstStyle>
          <a:p>
            <a:pPr>
              <a:defRPr/>
            </a:pPr>
            <a:fld id="{C01E5E58-5C80-436C-962D-DF5635978C13}" type="slidenum">
              <a:rPr/>
            </a:fld>
            <a:endParaRPr/>
          </a:p>
        </p:txBody>
      </p:sp>
      <p:sp>
        <p:nvSpPr>
          <p:cNvPr id="6" name="PlaceHolder 5"/>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46" name="PlaceHolder 2"/>
          <p:cNvSpPr>
            <a:spLocks noGrp="1"/>
          </p:cNvSpPr>
          <p:nvPr>
            <p:ph/>
          </p:nvPr>
        </p:nvSpPr>
        <p:spPr>
          <a:xfrm>
            <a:off x="914040" y="2406960"/>
            <a:ext cx="16457400" cy="5965920"/>
          </a:xfrm>
          <a:prstGeom prst="rect">
            <a:avLst/>
          </a:prstGeom>
          <a:noFill/>
          <a:ln w="0">
            <a:noFill/>
          </a:ln>
        </p:spPr>
        <p:txBody>
          <a:bodyPr/>
          <a:lstStyle/>
          <a:p>
            <a:endParaRPr lang="uk-UA"/>
          </a:p>
        </p:txBody>
      </p:sp>
      <p:sp>
        <p:nvSpPr>
          <p:cNvPr id="4" name="PlaceHolder 3"/>
          <p:cNvSpPr>
            <a:spLocks noGrp="1"/>
          </p:cNvSpPr>
          <p:nvPr>
            <p:ph type="ftr" idx="10"/>
          </p:nvPr>
        </p:nvSpPr>
        <p:spPr/>
        <p:txBody>
          <a:bodyPr/>
          <a:lstStyle>
            <a:lvl1pPr>
              <a:defRPr/>
            </a:lvl1pPr>
          </a:lstStyle>
          <a:p>
            <a:pPr>
              <a:defRPr/>
            </a:pPr>
            <a:r>
              <a:t>Footer</a:t>
            </a:r>
          </a:p>
        </p:txBody>
      </p:sp>
      <p:sp>
        <p:nvSpPr>
          <p:cNvPr id="5" name="PlaceHolder 4"/>
          <p:cNvSpPr>
            <a:spLocks noGrp="1"/>
          </p:cNvSpPr>
          <p:nvPr>
            <p:ph type="sldNum" idx="11"/>
          </p:nvPr>
        </p:nvSpPr>
        <p:spPr/>
        <p:txBody>
          <a:bodyPr/>
          <a:lstStyle>
            <a:lvl1pPr>
              <a:defRPr/>
            </a:lvl1pPr>
          </a:lstStyle>
          <a:p>
            <a:pPr>
              <a:defRPr/>
            </a:pPr>
            <a:fld id="{D0EF9C7C-6783-4F72-98C8-8017F4C8B143}" type="slidenum">
              <a:rPr/>
            </a:fld>
            <a:endParaRPr/>
          </a:p>
        </p:txBody>
      </p:sp>
      <p:sp>
        <p:nvSpPr>
          <p:cNvPr id="6" name="PlaceHolder 5"/>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48" name="PlaceHolder 2"/>
          <p:cNvSpPr>
            <a:spLocks noGrp="1"/>
          </p:cNvSpPr>
          <p:nvPr>
            <p:ph/>
          </p:nvPr>
        </p:nvSpPr>
        <p:spPr>
          <a:xfrm>
            <a:off x="914040" y="2406960"/>
            <a:ext cx="8030880" cy="5965920"/>
          </a:xfrm>
          <a:prstGeom prst="rect">
            <a:avLst/>
          </a:prstGeom>
          <a:noFill/>
          <a:ln w="0">
            <a:noFill/>
          </a:ln>
        </p:spPr>
        <p:txBody>
          <a:bodyPr/>
          <a:lstStyle/>
          <a:p>
            <a:endParaRPr lang="uk-UA"/>
          </a:p>
        </p:txBody>
      </p:sp>
      <p:sp>
        <p:nvSpPr>
          <p:cNvPr id="49" name="PlaceHolder 3"/>
          <p:cNvSpPr>
            <a:spLocks noGrp="1"/>
          </p:cNvSpPr>
          <p:nvPr>
            <p:ph/>
          </p:nvPr>
        </p:nvSpPr>
        <p:spPr>
          <a:xfrm>
            <a:off x="9346680" y="2406960"/>
            <a:ext cx="8030880" cy="5965920"/>
          </a:xfrm>
          <a:prstGeom prst="rect">
            <a:avLst/>
          </a:prstGeom>
          <a:noFill/>
          <a:ln w="0">
            <a:noFill/>
          </a:ln>
        </p:spPr>
        <p:txBody>
          <a:bodyPr/>
          <a:lstStyle/>
          <a:p>
            <a:endParaRPr lang="uk-UA"/>
          </a:p>
        </p:txBody>
      </p:sp>
      <p:sp>
        <p:nvSpPr>
          <p:cNvPr id="5" name="PlaceHolder 4"/>
          <p:cNvSpPr>
            <a:spLocks noGrp="1"/>
          </p:cNvSpPr>
          <p:nvPr>
            <p:ph type="ftr" idx="10"/>
          </p:nvPr>
        </p:nvSpPr>
        <p:spPr/>
        <p:txBody>
          <a:bodyPr/>
          <a:lstStyle>
            <a:lvl1pPr>
              <a:defRPr/>
            </a:lvl1pPr>
          </a:lstStyle>
          <a:p>
            <a:pPr>
              <a:defRPr/>
            </a:pPr>
            <a:r>
              <a:t>Footer</a:t>
            </a:r>
          </a:p>
        </p:txBody>
      </p:sp>
      <p:sp>
        <p:nvSpPr>
          <p:cNvPr id="6" name="PlaceHolder 5"/>
          <p:cNvSpPr>
            <a:spLocks noGrp="1"/>
          </p:cNvSpPr>
          <p:nvPr>
            <p:ph type="sldNum" idx="11"/>
          </p:nvPr>
        </p:nvSpPr>
        <p:spPr/>
        <p:txBody>
          <a:bodyPr/>
          <a:lstStyle>
            <a:lvl1pPr>
              <a:defRPr/>
            </a:lvl1pPr>
          </a:lstStyle>
          <a:p>
            <a:pPr>
              <a:defRPr/>
            </a:pPr>
            <a:fld id="{ACD7F000-C286-4F28-9AEF-682E02F81277}" type="slidenum">
              <a:rPr/>
            </a:fld>
            <a:endParaRPr/>
          </a:p>
        </p:txBody>
      </p:sp>
      <p:sp>
        <p:nvSpPr>
          <p:cNvPr id="7" name="PlaceHolder 6"/>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3" name="PlaceHolder 2"/>
          <p:cNvSpPr>
            <a:spLocks noGrp="1"/>
          </p:cNvSpPr>
          <p:nvPr>
            <p:ph type="ftr" idx="10"/>
          </p:nvPr>
        </p:nvSpPr>
        <p:spPr/>
        <p:txBody>
          <a:bodyPr/>
          <a:lstStyle>
            <a:lvl1pPr>
              <a:defRPr/>
            </a:lvl1pPr>
          </a:lstStyle>
          <a:p>
            <a:pPr>
              <a:defRPr/>
            </a:pPr>
            <a:r>
              <a:t>Footer</a:t>
            </a:r>
          </a:p>
        </p:txBody>
      </p:sp>
      <p:sp>
        <p:nvSpPr>
          <p:cNvPr id="4" name="PlaceHolder 3"/>
          <p:cNvSpPr>
            <a:spLocks noGrp="1"/>
          </p:cNvSpPr>
          <p:nvPr>
            <p:ph type="sldNum" idx="11"/>
          </p:nvPr>
        </p:nvSpPr>
        <p:spPr/>
        <p:txBody>
          <a:bodyPr/>
          <a:lstStyle>
            <a:lvl1pPr>
              <a:defRPr/>
            </a:lvl1pPr>
          </a:lstStyle>
          <a:p>
            <a:pPr>
              <a:defRPr/>
            </a:pPr>
            <a:fld id="{A7FEA6E3-56A4-4485-9034-07B82A680F30}" type="slidenum">
              <a:rPr/>
            </a:fld>
            <a:endParaRPr/>
          </a:p>
        </p:txBody>
      </p:sp>
      <p:sp>
        <p:nvSpPr>
          <p:cNvPr id="5" name="PlaceHolder 4"/>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914040" y="410400"/>
            <a:ext cx="16457400" cy="7962840"/>
          </a:xfrm>
          <a:prstGeom prst="rect">
            <a:avLst/>
          </a:prstGeom>
          <a:noFill/>
          <a:ln w="0">
            <a:noFill/>
          </a:ln>
        </p:spPr>
        <p:txBody>
          <a:bodyPr anchor="ctr">
            <a:noAutofit/>
          </a:bodyPr>
          <a:lstStyle/>
          <a:p>
            <a:endParaRPr lang="uk-UA"/>
          </a:p>
        </p:txBody>
      </p:sp>
      <p:sp>
        <p:nvSpPr>
          <p:cNvPr id="3" name="PlaceHolder 2"/>
          <p:cNvSpPr>
            <a:spLocks noGrp="1"/>
          </p:cNvSpPr>
          <p:nvPr>
            <p:ph type="ftr" idx="10"/>
          </p:nvPr>
        </p:nvSpPr>
        <p:spPr/>
        <p:txBody>
          <a:bodyPr/>
          <a:lstStyle>
            <a:lvl1pPr>
              <a:defRPr/>
            </a:lvl1pPr>
          </a:lstStyle>
          <a:p>
            <a:pPr>
              <a:defRPr/>
            </a:pPr>
            <a:r>
              <a:t>Footer</a:t>
            </a:r>
          </a:p>
        </p:txBody>
      </p:sp>
      <p:sp>
        <p:nvSpPr>
          <p:cNvPr id="4" name="PlaceHolder 3"/>
          <p:cNvSpPr>
            <a:spLocks noGrp="1"/>
          </p:cNvSpPr>
          <p:nvPr>
            <p:ph type="sldNum" idx="11"/>
          </p:nvPr>
        </p:nvSpPr>
        <p:spPr/>
        <p:txBody>
          <a:bodyPr/>
          <a:lstStyle>
            <a:lvl1pPr>
              <a:defRPr/>
            </a:lvl1pPr>
          </a:lstStyle>
          <a:p>
            <a:pPr>
              <a:defRPr/>
            </a:pPr>
            <a:fld id="{E34A0429-5733-45D3-9C24-E64CC0CB7D2C}" type="slidenum">
              <a:rPr/>
            </a:fld>
            <a:endParaRPr/>
          </a:p>
        </p:txBody>
      </p:sp>
      <p:sp>
        <p:nvSpPr>
          <p:cNvPr id="5" name="PlaceHolder 4"/>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53"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54" name="PlaceHolder 3"/>
          <p:cNvSpPr>
            <a:spLocks noGrp="1"/>
          </p:cNvSpPr>
          <p:nvPr>
            <p:ph/>
          </p:nvPr>
        </p:nvSpPr>
        <p:spPr>
          <a:xfrm>
            <a:off x="9346680" y="2406960"/>
            <a:ext cx="8030880" cy="5965920"/>
          </a:xfrm>
          <a:prstGeom prst="rect">
            <a:avLst/>
          </a:prstGeom>
          <a:noFill/>
          <a:ln w="0">
            <a:noFill/>
          </a:ln>
        </p:spPr>
        <p:txBody>
          <a:bodyPr/>
          <a:lstStyle/>
          <a:p>
            <a:endParaRPr lang="uk-UA"/>
          </a:p>
        </p:txBody>
      </p:sp>
      <p:sp>
        <p:nvSpPr>
          <p:cNvPr id="55" name="PlaceHolder 4"/>
          <p:cNvSpPr>
            <a:spLocks noGrp="1"/>
          </p:cNvSpPr>
          <p:nvPr>
            <p:ph/>
          </p:nvPr>
        </p:nvSpPr>
        <p:spPr>
          <a:xfrm>
            <a:off x="914040" y="5523120"/>
            <a:ext cx="8030880" cy="2845440"/>
          </a:xfrm>
          <a:prstGeom prst="rect">
            <a:avLst/>
          </a:prstGeom>
          <a:noFill/>
          <a:ln w="0">
            <a:noFill/>
          </a:ln>
        </p:spPr>
        <p:txBody>
          <a:bodyPr/>
          <a:lstStyle/>
          <a:p>
            <a:endParaRPr lang="uk-UA"/>
          </a:p>
        </p:txBody>
      </p:sp>
      <p:sp>
        <p:nvSpPr>
          <p:cNvPr id="6" name="PlaceHolder 5"/>
          <p:cNvSpPr>
            <a:spLocks noGrp="1"/>
          </p:cNvSpPr>
          <p:nvPr>
            <p:ph type="ftr" idx="10"/>
          </p:nvPr>
        </p:nvSpPr>
        <p:spPr/>
        <p:txBody>
          <a:bodyPr/>
          <a:lstStyle>
            <a:lvl1pPr>
              <a:defRPr/>
            </a:lvl1pPr>
          </a:lstStyle>
          <a:p>
            <a:pPr>
              <a:defRPr/>
            </a:pPr>
            <a:r>
              <a:t>Footer</a:t>
            </a:r>
          </a:p>
        </p:txBody>
      </p:sp>
      <p:sp>
        <p:nvSpPr>
          <p:cNvPr id="7" name="PlaceHolder 6"/>
          <p:cNvSpPr>
            <a:spLocks noGrp="1"/>
          </p:cNvSpPr>
          <p:nvPr>
            <p:ph type="sldNum" idx="11"/>
          </p:nvPr>
        </p:nvSpPr>
        <p:spPr/>
        <p:txBody>
          <a:bodyPr/>
          <a:lstStyle>
            <a:lvl1pPr>
              <a:defRPr/>
            </a:lvl1pPr>
          </a:lstStyle>
          <a:p>
            <a:pPr>
              <a:defRPr/>
            </a:pPr>
            <a:fld id="{D3B81B9A-6557-4961-B98D-8A0AF57E5ABE}" type="slidenum">
              <a:rPr/>
            </a:fld>
            <a:endParaRPr/>
          </a:p>
        </p:txBody>
      </p:sp>
      <p:sp>
        <p:nvSpPr>
          <p:cNvPr id="8" name="PlaceHolder 7"/>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3" name="PlaceHolder 2"/>
          <p:cNvSpPr>
            <a:spLocks noGrp="1"/>
          </p:cNvSpPr>
          <p:nvPr>
            <p:ph type="subTitle"/>
          </p:nvPr>
        </p:nvSpPr>
        <p:spPr>
          <a:xfrm>
            <a:off x="914040" y="2406960"/>
            <a:ext cx="16457400" cy="5965920"/>
          </a:xfrm>
          <a:prstGeom prst="rect">
            <a:avLst/>
          </a:prstGeom>
          <a:noFill/>
          <a:ln w="0">
            <a:noFill/>
          </a:ln>
        </p:spPr>
        <p:txBody>
          <a:bodyPr anchor="ctr">
            <a:noAutofit/>
          </a:bodyPr>
          <a:lstStyle/>
          <a:p>
            <a:endParaRPr lang="uk-U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57" name="PlaceHolder 2"/>
          <p:cNvSpPr>
            <a:spLocks noGrp="1"/>
          </p:cNvSpPr>
          <p:nvPr>
            <p:ph/>
          </p:nvPr>
        </p:nvSpPr>
        <p:spPr>
          <a:xfrm>
            <a:off x="914040" y="2406960"/>
            <a:ext cx="8030880" cy="5965920"/>
          </a:xfrm>
          <a:prstGeom prst="rect">
            <a:avLst/>
          </a:prstGeom>
          <a:noFill/>
          <a:ln w="0">
            <a:noFill/>
          </a:ln>
        </p:spPr>
        <p:txBody>
          <a:bodyPr/>
          <a:lstStyle/>
          <a:p>
            <a:endParaRPr lang="uk-UA"/>
          </a:p>
        </p:txBody>
      </p:sp>
      <p:sp>
        <p:nvSpPr>
          <p:cNvPr id="58"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59" name="PlaceHolder 4"/>
          <p:cNvSpPr>
            <a:spLocks noGrp="1"/>
          </p:cNvSpPr>
          <p:nvPr>
            <p:ph/>
          </p:nvPr>
        </p:nvSpPr>
        <p:spPr>
          <a:xfrm>
            <a:off x="9346680" y="5523120"/>
            <a:ext cx="8030880" cy="2845440"/>
          </a:xfrm>
          <a:prstGeom prst="rect">
            <a:avLst/>
          </a:prstGeom>
          <a:noFill/>
          <a:ln w="0">
            <a:noFill/>
          </a:ln>
        </p:spPr>
        <p:txBody>
          <a:bodyPr/>
          <a:lstStyle/>
          <a:p>
            <a:endParaRPr lang="uk-UA"/>
          </a:p>
        </p:txBody>
      </p:sp>
      <p:sp>
        <p:nvSpPr>
          <p:cNvPr id="6" name="PlaceHolder 5"/>
          <p:cNvSpPr>
            <a:spLocks noGrp="1"/>
          </p:cNvSpPr>
          <p:nvPr>
            <p:ph type="ftr" idx="10"/>
          </p:nvPr>
        </p:nvSpPr>
        <p:spPr/>
        <p:txBody>
          <a:bodyPr/>
          <a:lstStyle>
            <a:lvl1pPr>
              <a:defRPr/>
            </a:lvl1pPr>
          </a:lstStyle>
          <a:p>
            <a:pPr>
              <a:defRPr/>
            </a:pPr>
            <a:r>
              <a:t>Footer</a:t>
            </a:r>
          </a:p>
        </p:txBody>
      </p:sp>
      <p:sp>
        <p:nvSpPr>
          <p:cNvPr id="7" name="PlaceHolder 6"/>
          <p:cNvSpPr>
            <a:spLocks noGrp="1"/>
          </p:cNvSpPr>
          <p:nvPr>
            <p:ph type="sldNum" idx="11"/>
          </p:nvPr>
        </p:nvSpPr>
        <p:spPr/>
        <p:txBody>
          <a:bodyPr/>
          <a:lstStyle>
            <a:lvl1pPr>
              <a:defRPr/>
            </a:lvl1pPr>
          </a:lstStyle>
          <a:p>
            <a:pPr>
              <a:defRPr/>
            </a:pPr>
            <a:fld id="{2CDEF7B3-FEED-4556-ADE7-DCD83B780890}" type="slidenum">
              <a:rPr/>
            </a:fld>
            <a:endParaRPr/>
          </a:p>
        </p:txBody>
      </p:sp>
      <p:sp>
        <p:nvSpPr>
          <p:cNvPr id="8" name="PlaceHolder 7"/>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61"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62"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63" name="PlaceHolder 4"/>
          <p:cNvSpPr>
            <a:spLocks noGrp="1"/>
          </p:cNvSpPr>
          <p:nvPr>
            <p:ph/>
          </p:nvPr>
        </p:nvSpPr>
        <p:spPr>
          <a:xfrm>
            <a:off x="914040" y="5523120"/>
            <a:ext cx="16457400" cy="2845440"/>
          </a:xfrm>
          <a:prstGeom prst="rect">
            <a:avLst/>
          </a:prstGeom>
          <a:noFill/>
          <a:ln w="0">
            <a:noFill/>
          </a:ln>
        </p:spPr>
        <p:txBody>
          <a:bodyPr/>
          <a:lstStyle/>
          <a:p>
            <a:endParaRPr lang="uk-UA"/>
          </a:p>
        </p:txBody>
      </p:sp>
      <p:sp>
        <p:nvSpPr>
          <p:cNvPr id="6" name="PlaceHolder 5"/>
          <p:cNvSpPr>
            <a:spLocks noGrp="1"/>
          </p:cNvSpPr>
          <p:nvPr>
            <p:ph type="ftr" idx="10"/>
          </p:nvPr>
        </p:nvSpPr>
        <p:spPr/>
        <p:txBody>
          <a:bodyPr/>
          <a:lstStyle>
            <a:lvl1pPr>
              <a:defRPr/>
            </a:lvl1pPr>
          </a:lstStyle>
          <a:p>
            <a:pPr>
              <a:defRPr/>
            </a:pPr>
            <a:r>
              <a:t>Footer</a:t>
            </a:r>
          </a:p>
        </p:txBody>
      </p:sp>
      <p:sp>
        <p:nvSpPr>
          <p:cNvPr id="7" name="PlaceHolder 6"/>
          <p:cNvSpPr>
            <a:spLocks noGrp="1"/>
          </p:cNvSpPr>
          <p:nvPr>
            <p:ph type="sldNum" idx="11"/>
          </p:nvPr>
        </p:nvSpPr>
        <p:spPr/>
        <p:txBody>
          <a:bodyPr/>
          <a:lstStyle>
            <a:lvl1pPr>
              <a:defRPr/>
            </a:lvl1pPr>
          </a:lstStyle>
          <a:p>
            <a:pPr>
              <a:defRPr/>
            </a:pPr>
            <a:fld id="{60C7F11C-F8F9-47CA-8702-42F0AA019F01}" type="slidenum">
              <a:rPr/>
            </a:fld>
            <a:endParaRPr/>
          </a:p>
        </p:txBody>
      </p:sp>
      <p:sp>
        <p:nvSpPr>
          <p:cNvPr id="8" name="PlaceHolder 7"/>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65" name="PlaceHolder 2"/>
          <p:cNvSpPr>
            <a:spLocks noGrp="1"/>
          </p:cNvSpPr>
          <p:nvPr>
            <p:ph/>
          </p:nvPr>
        </p:nvSpPr>
        <p:spPr>
          <a:xfrm>
            <a:off x="914040" y="2406960"/>
            <a:ext cx="16457400" cy="2845440"/>
          </a:xfrm>
          <a:prstGeom prst="rect">
            <a:avLst/>
          </a:prstGeom>
          <a:noFill/>
          <a:ln w="0">
            <a:noFill/>
          </a:ln>
        </p:spPr>
        <p:txBody>
          <a:bodyPr/>
          <a:lstStyle/>
          <a:p>
            <a:endParaRPr lang="uk-UA"/>
          </a:p>
        </p:txBody>
      </p:sp>
      <p:sp>
        <p:nvSpPr>
          <p:cNvPr id="66" name="PlaceHolder 3"/>
          <p:cNvSpPr>
            <a:spLocks noGrp="1"/>
          </p:cNvSpPr>
          <p:nvPr>
            <p:ph/>
          </p:nvPr>
        </p:nvSpPr>
        <p:spPr>
          <a:xfrm>
            <a:off x="914040" y="5523120"/>
            <a:ext cx="16457400" cy="2845440"/>
          </a:xfrm>
          <a:prstGeom prst="rect">
            <a:avLst/>
          </a:prstGeom>
          <a:noFill/>
          <a:ln w="0">
            <a:noFill/>
          </a:ln>
        </p:spPr>
        <p:txBody>
          <a:bodyPr/>
          <a:lstStyle/>
          <a:p>
            <a:endParaRPr lang="uk-UA"/>
          </a:p>
        </p:txBody>
      </p:sp>
      <p:sp>
        <p:nvSpPr>
          <p:cNvPr id="5" name="PlaceHolder 4"/>
          <p:cNvSpPr>
            <a:spLocks noGrp="1"/>
          </p:cNvSpPr>
          <p:nvPr>
            <p:ph type="ftr" idx="10"/>
          </p:nvPr>
        </p:nvSpPr>
        <p:spPr/>
        <p:txBody>
          <a:bodyPr/>
          <a:lstStyle>
            <a:lvl1pPr>
              <a:defRPr/>
            </a:lvl1pPr>
          </a:lstStyle>
          <a:p>
            <a:pPr>
              <a:defRPr/>
            </a:pPr>
            <a:r>
              <a:t>Footer</a:t>
            </a:r>
          </a:p>
        </p:txBody>
      </p:sp>
      <p:sp>
        <p:nvSpPr>
          <p:cNvPr id="6" name="PlaceHolder 5"/>
          <p:cNvSpPr>
            <a:spLocks noGrp="1"/>
          </p:cNvSpPr>
          <p:nvPr>
            <p:ph type="sldNum" idx="11"/>
          </p:nvPr>
        </p:nvSpPr>
        <p:spPr/>
        <p:txBody>
          <a:bodyPr/>
          <a:lstStyle>
            <a:lvl1pPr>
              <a:defRPr/>
            </a:lvl1pPr>
          </a:lstStyle>
          <a:p>
            <a:pPr>
              <a:defRPr/>
            </a:pPr>
            <a:fld id="{21A4A0AE-93B9-4750-AB9D-F1A24E7C4DFD}" type="slidenum">
              <a:rPr/>
            </a:fld>
            <a:endParaRPr/>
          </a:p>
        </p:txBody>
      </p:sp>
      <p:sp>
        <p:nvSpPr>
          <p:cNvPr id="7" name="PlaceHolder 6"/>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68"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69"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70" name="PlaceHolder 4"/>
          <p:cNvSpPr>
            <a:spLocks noGrp="1"/>
          </p:cNvSpPr>
          <p:nvPr>
            <p:ph/>
          </p:nvPr>
        </p:nvSpPr>
        <p:spPr>
          <a:xfrm>
            <a:off x="914040" y="5523120"/>
            <a:ext cx="8030880" cy="2845440"/>
          </a:xfrm>
          <a:prstGeom prst="rect">
            <a:avLst/>
          </a:prstGeom>
          <a:noFill/>
          <a:ln w="0">
            <a:noFill/>
          </a:ln>
        </p:spPr>
        <p:txBody>
          <a:bodyPr/>
          <a:lstStyle/>
          <a:p>
            <a:endParaRPr lang="uk-UA"/>
          </a:p>
        </p:txBody>
      </p:sp>
      <p:sp>
        <p:nvSpPr>
          <p:cNvPr id="71" name="PlaceHolder 5"/>
          <p:cNvSpPr>
            <a:spLocks noGrp="1"/>
          </p:cNvSpPr>
          <p:nvPr>
            <p:ph/>
          </p:nvPr>
        </p:nvSpPr>
        <p:spPr>
          <a:xfrm>
            <a:off x="9346680" y="5523120"/>
            <a:ext cx="8030880" cy="2845440"/>
          </a:xfrm>
          <a:prstGeom prst="rect">
            <a:avLst/>
          </a:prstGeom>
          <a:noFill/>
          <a:ln w="0">
            <a:noFill/>
          </a:ln>
        </p:spPr>
        <p:txBody>
          <a:bodyPr/>
          <a:lstStyle/>
          <a:p>
            <a:endParaRPr lang="uk-UA"/>
          </a:p>
        </p:txBody>
      </p:sp>
      <p:sp>
        <p:nvSpPr>
          <p:cNvPr id="7" name="PlaceHolder 6"/>
          <p:cNvSpPr>
            <a:spLocks noGrp="1"/>
          </p:cNvSpPr>
          <p:nvPr>
            <p:ph type="ftr" idx="10"/>
          </p:nvPr>
        </p:nvSpPr>
        <p:spPr/>
        <p:txBody>
          <a:bodyPr/>
          <a:lstStyle>
            <a:lvl1pPr>
              <a:defRPr/>
            </a:lvl1pPr>
          </a:lstStyle>
          <a:p>
            <a:pPr>
              <a:defRPr/>
            </a:pPr>
            <a:r>
              <a:t>Footer</a:t>
            </a:r>
          </a:p>
        </p:txBody>
      </p:sp>
      <p:sp>
        <p:nvSpPr>
          <p:cNvPr id="8" name="PlaceHolder 7"/>
          <p:cNvSpPr>
            <a:spLocks noGrp="1"/>
          </p:cNvSpPr>
          <p:nvPr>
            <p:ph type="sldNum" idx="11"/>
          </p:nvPr>
        </p:nvSpPr>
        <p:spPr/>
        <p:txBody>
          <a:bodyPr/>
          <a:lstStyle>
            <a:lvl1pPr>
              <a:defRPr/>
            </a:lvl1pPr>
          </a:lstStyle>
          <a:p>
            <a:pPr>
              <a:defRPr/>
            </a:pPr>
            <a:fld id="{D9FF183D-62F1-4FDF-B992-694FDDF9E81C}" type="slidenum">
              <a:rPr/>
            </a:fld>
            <a:endParaRPr/>
          </a:p>
        </p:txBody>
      </p:sp>
      <p:sp>
        <p:nvSpPr>
          <p:cNvPr id="9" name="PlaceHolder 8"/>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73" name="PlaceHolder 2"/>
          <p:cNvSpPr>
            <a:spLocks noGrp="1"/>
          </p:cNvSpPr>
          <p:nvPr>
            <p:ph/>
          </p:nvPr>
        </p:nvSpPr>
        <p:spPr>
          <a:xfrm>
            <a:off x="914040" y="2406960"/>
            <a:ext cx="5299200" cy="2845440"/>
          </a:xfrm>
          <a:prstGeom prst="rect">
            <a:avLst/>
          </a:prstGeom>
          <a:noFill/>
          <a:ln w="0">
            <a:noFill/>
          </a:ln>
        </p:spPr>
        <p:txBody>
          <a:bodyPr/>
          <a:lstStyle/>
          <a:p>
            <a:endParaRPr lang="uk-UA"/>
          </a:p>
        </p:txBody>
      </p:sp>
      <p:sp>
        <p:nvSpPr>
          <p:cNvPr id="74" name="PlaceHolder 3"/>
          <p:cNvSpPr>
            <a:spLocks noGrp="1"/>
          </p:cNvSpPr>
          <p:nvPr>
            <p:ph/>
          </p:nvPr>
        </p:nvSpPr>
        <p:spPr>
          <a:xfrm>
            <a:off x="6478560" y="2406960"/>
            <a:ext cx="5299200" cy="2845440"/>
          </a:xfrm>
          <a:prstGeom prst="rect">
            <a:avLst/>
          </a:prstGeom>
          <a:noFill/>
          <a:ln w="0">
            <a:noFill/>
          </a:ln>
        </p:spPr>
        <p:txBody>
          <a:bodyPr/>
          <a:lstStyle/>
          <a:p>
            <a:endParaRPr lang="uk-UA"/>
          </a:p>
        </p:txBody>
      </p:sp>
      <p:sp>
        <p:nvSpPr>
          <p:cNvPr id="75" name="PlaceHolder 4"/>
          <p:cNvSpPr>
            <a:spLocks noGrp="1"/>
          </p:cNvSpPr>
          <p:nvPr>
            <p:ph/>
          </p:nvPr>
        </p:nvSpPr>
        <p:spPr>
          <a:xfrm>
            <a:off x="12043080" y="2406960"/>
            <a:ext cx="5299200" cy="2845440"/>
          </a:xfrm>
          <a:prstGeom prst="rect">
            <a:avLst/>
          </a:prstGeom>
          <a:noFill/>
          <a:ln w="0">
            <a:noFill/>
          </a:ln>
        </p:spPr>
        <p:txBody>
          <a:bodyPr/>
          <a:lstStyle/>
          <a:p>
            <a:endParaRPr lang="uk-UA"/>
          </a:p>
        </p:txBody>
      </p:sp>
      <p:sp>
        <p:nvSpPr>
          <p:cNvPr id="76" name="PlaceHolder 5"/>
          <p:cNvSpPr>
            <a:spLocks noGrp="1"/>
          </p:cNvSpPr>
          <p:nvPr>
            <p:ph/>
          </p:nvPr>
        </p:nvSpPr>
        <p:spPr>
          <a:xfrm>
            <a:off x="914040" y="5523120"/>
            <a:ext cx="5299200" cy="2845440"/>
          </a:xfrm>
          <a:prstGeom prst="rect">
            <a:avLst/>
          </a:prstGeom>
          <a:noFill/>
          <a:ln w="0">
            <a:noFill/>
          </a:ln>
        </p:spPr>
        <p:txBody>
          <a:bodyPr/>
          <a:lstStyle/>
          <a:p>
            <a:endParaRPr lang="uk-UA"/>
          </a:p>
        </p:txBody>
      </p:sp>
      <p:sp>
        <p:nvSpPr>
          <p:cNvPr id="77" name="PlaceHolder 6"/>
          <p:cNvSpPr>
            <a:spLocks noGrp="1"/>
          </p:cNvSpPr>
          <p:nvPr>
            <p:ph/>
          </p:nvPr>
        </p:nvSpPr>
        <p:spPr>
          <a:xfrm>
            <a:off x="6478560" y="5523120"/>
            <a:ext cx="5299200" cy="2845440"/>
          </a:xfrm>
          <a:prstGeom prst="rect">
            <a:avLst/>
          </a:prstGeom>
          <a:noFill/>
          <a:ln w="0">
            <a:noFill/>
          </a:ln>
        </p:spPr>
        <p:txBody>
          <a:bodyPr/>
          <a:lstStyle/>
          <a:p>
            <a:endParaRPr lang="uk-UA"/>
          </a:p>
        </p:txBody>
      </p:sp>
      <p:sp>
        <p:nvSpPr>
          <p:cNvPr id="78" name="PlaceHolder 7"/>
          <p:cNvSpPr>
            <a:spLocks noGrp="1"/>
          </p:cNvSpPr>
          <p:nvPr>
            <p:ph/>
          </p:nvPr>
        </p:nvSpPr>
        <p:spPr>
          <a:xfrm>
            <a:off x="12043080" y="5523120"/>
            <a:ext cx="5299200" cy="2845440"/>
          </a:xfrm>
          <a:prstGeom prst="rect">
            <a:avLst/>
          </a:prstGeom>
          <a:noFill/>
          <a:ln w="0">
            <a:noFill/>
          </a:ln>
        </p:spPr>
        <p:txBody>
          <a:bodyPr/>
          <a:lstStyle/>
          <a:p>
            <a:endParaRPr lang="uk-UA"/>
          </a:p>
        </p:txBody>
      </p:sp>
      <p:sp>
        <p:nvSpPr>
          <p:cNvPr id="9" name="PlaceHolder 8"/>
          <p:cNvSpPr>
            <a:spLocks noGrp="1"/>
          </p:cNvSpPr>
          <p:nvPr>
            <p:ph type="ftr" idx="10"/>
          </p:nvPr>
        </p:nvSpPr>
        <p:spPr/>
        <p:txBody>
          <a:bodyPr/>
          <a:lstStyle>
            <a:lvl1pPr>
              <a:defRPr/>
            </a:lvl1pPr>
          </a:lstStyle>
          <a:p>
            <a:pPr>
              <a:defRPr/>
            </a:pPr>
            <a:r>
              <a:t>Footer</a:t>
            </a:r>
          </a:p>
        </p:txBody>
      </p:sp>
      <p:sp>
        <p:nvSpPr>
          <p:cNvPr id="10" name="PlaceHolder 9"/>
          <p:cNvSpPr>
            <a:spLocks noGrp="1"/>
          </p:cNvSpPr>
          <p:nvPr>
            <p:ph type="sldNum" idx="11"/>
          </p:nvPr>
        </p:nvSpPr>
        <p:spPr/>
        <p:txBody>
          <a:bodyPr/>
          <a:lstStyle>
            <a:lvl1pPr>
              <a:defRPr/>
            </a:lvl1pPr>
          </a:lstStyle>
          <a:p>
            <a:pPr>
              <a:defRPr/>
            </a:pPr>
            <a:fld id="{DCE5694A-2B03-4D1D-B0E3-3C72B4A0692E}" type="slidenum">
              <a:rPr/>
            </a:fld>
            <a:endParaRPr/>
          </a:p>
        </p:txBody>
      </p:sp>
      <p:sp>
        <p:nvSpPr>
          <p:cNvPr id="11" name="PlaceHolder 10"/>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lstStyle>
            <a:lvl1pPr>
              <a:defRPr/>
            </a:lvl1pPr>
          </a:lstStyle>
          <a:p>
            <a:pPr>
              <a:defRPr/>
            </a:pPr>
            <a:r>
              <a:t>Footer</a:t>
            </a:r>
          </a:p>
        </p:txBody>
      </p:sp>
      <p:sp>
        <p:nvSpPr>
          <p:cNvPr id="3" name="PlaceHolder 2"/>
          <p:cNvSpPr>
            <a:spLocks noGrp="1"/>
          </p:cNvSpPr>
          <p:nvPr>
            <p:ph type="sldNum" idx="11"/>
          </p:nvPr>
        </p:nvSpPr>
        <p:spPr/>
        <p:txBody>
          <a:bodyPr/>
          <a:lstStyle>
            <a:lvl1pPr>
              <a:defRPr/>
            </a:lvl1pPr>
          </a:lstStyle>
          <a:p>
            <a:pPr>
              <a:defRPr/>
            </a:pPr>
            <a:fld id="{287B22E1-5743-43FD-93E2-B516F62CC692}" type="slidenum">
              <a:rPr/>
            </a:fld>
            <a:endParaRPr/>
          </a:p>
        </p:txBody>
      </p:sp>
      <p:sp>
        <p:nvSpPr>
          <p:cNvPr id="4" name="PlaceHolder 3"/>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85" name="PlaceHolder 2"/>
          <p:cNvSpPr>
            <a:spLocks noGrp="1"/>
          </p:cNvSpPr>
          <p:nvPr>
            <p:ph type="subTitle"/>
          </p:nvPr>
        </p:nvSpPr>
        <p:spPr>
          <a:xfrm>
            <a:off x="914040" y="2406960"/>
            <a:ext cx="16457400" cy="5965920"/>
          </a:xfrm>
          <a:prstGeom prst="rect">
            <a:avLst/>
          </a:prstGeom>
          <a:noFill/>
          <a:ln w="0">
            <a:noFill/>
          </a:ln>
        </p:spPr>
        <p:txBody>
          <a:bodyPr anchor="ctr">
            <a:noAutofit/>
          </a:bodyPr>
          <a:lstStyle/>
          <a:p>
            <a:endParaRPr lang="uk-UA"/>
          </a:p>
        </p:txBody>
      </p:sp>
      <p:sp>
        <p:nvSpPr>
          <p:cNvPr id="4" name="PlaceHolder 3"/>
          <p:cNvSpPr>
            <a:spLocks noGrp="1"/>
          </p:cNvSpPr>
          <p:nvPr>
            <p:ph type="ftr" idx="10"/>
          </p:nvPr>
        </p:nvSpPr>
        <p:spPr/>
        <p:txBody>
          <a:bodyPr/>
          <a:lstStyle>
            <a:lvl1pPr>
              <a:defRPr/>
            </a:lvl1pPr>
          </a:lstStyle>
          <a:p>
            <a:pPr>
              <a:defRPr/>
            </a:pPr>
            <a:r>
              <a:t>Footer</a:t>
            </a:r>
          </a:p>
        </p:txBody>
      </p:sp>
      <p:sp>
        <p:nvSpPr>
          <p:cNvPr id="5" name="PlaceHolder 4"/>
          <p:cNvSpPr>
            <a:spLocks noGrp="1"/>
          </p:cNvSpPr>
          <p:nvPr>
            <p:ph type="sldNum" idx="11"/>
          </p:nvPr>
        </p:nvSpPr>
        <p:spPr/>
        <p:txBody>
          <a:bodyPr/>
          <a:lstStyle>
            <a:lvl1pPr>
              <a:defRPr/>
            </a:lvl1pPr>
          </a:lstStyle>
          <a:p>
            <a:pPr>
              <a:defRPr/>
            </a:pPr>
            <a:fld id="{4E920DEA-A386-4985-8771-802ACEA83BDC}" type="slidenum">
              <a:rPr/>
            </a:fld>
            <a:endParaRPr/>
          </a:p>
        </p:txBody>
      </p:sp>
      <p:sp>
        <p:nvSpPr>
          <p:cNvPr id="6" name="PlaceHolder 5"/>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87" name="PlaceHolder 2"/>
          <p:cNvSpPr>
            <a:spLocks noGrp="1"/>
          </p:cNvSpPr>
          <p:nvPr>
            <p:ph/>
          </p:nvPr>
        </p:nvSpPr>
        <p:spPr>
          <a:xfrm>
            <a:off x="914040" y="2406960"/>
            <a:ext cx="16457400" cy="5965920"/>
          </a:xfrm>
          <a:prstGeom prst="rect">
            <a:avLst/>
          </a:prstGeom>
          <a:noFill/>
          <a:ln w="0">
            <a:noFill/>
          </a:ln>
        </p:spPr>
        <p:txBody>
          <a:bodyPr/>
          <a:lstStyle/>
          <a:p>
            <a:endParaRPr lang="uk-UA"/>
          </a:p>
        </p:txBody>
      </p:sp>
      <p:sp>
        <p:nvSpPr>
          <p:cNvPr id="4" name="PlaceHolder 3"/>
          <p:cNvSpPr>
            <a:spLocks noGrp="1"/>
          </p:cNvSpPr>
          <p:nvPr>
            <p:ph type="ftr" idx="10"/>
          </p:nvPr>
        </p:nvSpPr>
        <p:spPr/>
        <p:txBody>
          <a:bodyPr/>
          <a:lstStyle>
            <a:lvl1pPr>
              <a:defRPr/>
            </a:lvl1pPr>
          </a:lstStyle>
          <a:p>
            <a:pPr>
              <a:defRPr/>
            </a:pPr>
            <a:r>
              <a:t>Footer</a:t>
            </a:r>
          </a:p>
        </p:txBody>
      </p:sp>
      <p:sp>
        <p:nvSpPr>
          <p:cNvPr id="5" name="PlaceHolder 4"/>
          <p:cNvSpPr>
            <a:spLocks noGrp="1"/>
          </p:cNvSpPr>
          <p:nvPr>
            <p:ph type="sldNum" idx="11"/>
          </p:nvPr>
        </p:nvSpPr>
        <p:spPr/>
        <p:txBody>
          <a:bodyPr/>
          <a:lstStyle>
            <a:lvl1pPr>
              <a:defRPr/>
            </a:lvl1pPr>
          </a:lstStyle>
          <a:p>
            <a:pPr>
              <a:defRPr/>
            </a:pPr>
            <a:fld id="{E88A2E56-C946-41C9-9E65-3C75E20241B3}" type="slidenum">
              <a:rPr/>
            </a:fld>
            <a:endParaRPr/>
          </a:p>
        </p:txBody>
      </p:sp>
      <p:sp>
        <p:nvSpPr>
          <p:cNvPr id="6" name="PlaceHolder 5"/>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89" name="PlaceHolder 2"/>
          <p:cNvSpPr>
            <a:spLocks noGrp="1"/>
          </p:cNvSpPr>
          <p:nvPr>
            <p:ph/>
          </p:nvPr>
        </p:nvSpPr>
        <p:spPr>
          <a:xfrm>
            <a:off x="914040" y="2406960"/>
            <a:ext cx="8030880" cy="5965920"/>
          </a:xfrm>
          <a:prstGeom prst="rect">
            <a:avLst/>
          </a:prstGeom>
          <a:noFill/>
          <a:ln w="0">
            <a:noFill/>
          </a:ln>
        </p:spPr>
        <p:txBody>
          <a:bodyPr/>
          <a:lstStyle/>
          <a:p>
            <a:endParaRPr lang="uk-UA"/>
          </a:p>
        </p:txBody>
      </p:sp>
      <p:sp>
        <p:nvSpPr>
          <p:cNvPr id="90" name="PlaceHolder 3"/>
          <p:cNvSpPr>
            <a:spLocks noGrp="1"/>
          </p:cNvSpPr>
          <p:nvPr>
            <p:ph/>
          </p:nvPr>
        </p:nvSpPr>
        <p:spPr>
          <a:xfrm>
            <a:off x="9346680" y="2406960"/>
            <a:ext cx="8030880" cy="5965920"/>
          </a:xfrm>
          <a:prstGeom prst="rect">
            <a:avLst/>
          </a:prstGeom>
          <a:noFill/>
          <a:ln w="0">
            <a:noFill/>
          </a:ln>
        </p:spPr>
        <p:txBody>
          <a:bodyPr/>
          <a:lstStyle/>
          <a:p>
            <a:endParaRPr lang="uk-UA"/>
          </a:p>
        </p:txBody>
      </p:sp>
      <p:sp>
        <p:nvSpPr>
          <p:cNvPr id="5" name="PlaceHolder 4"/>
          <p:cNvSpPr>
            <a:spLocks noGrp="1"/>
          </p:cNvSpPr>
          <p:nvPr>
            <p:ph type="ftr" idx="10"/>
          </p:nvPr>
        </p:nvSpPr>
        <p:spPr/>
        <p:txBody>
          <a:bodyPr/>
          <a:lstStyle>
            <a:lvl1pPr>
              <a:defRPr/>
            </a:lvl1pPr>
          </a:lstStyle>
          <a:p>
            <a:pPr>
              <a:defRPr/>
            </a:pPr>
            <a:r>
              <a:t>Footer</a:t>
            </a:r>
          </a:p>
        </p:txBody>
      </p:sp>
      <p:sp>
        <p:nvSpPr>
          <p:cNvPr id="6" name="PlaceHolder 5"/>
          <p:cNvSpPr>
            <a:spLocks noGrp="1"/>
          </p:cNvSpPr>
          <p:nvPr>
            <p:ph type="sldNum" idx="11"/>
          </p:nvPr>
        </p:nvSpPr>
        <p:spPr/>
        <p:txBody>
          <a:bodyPr/>
          <a:lstStyle>
            <a:lvl1pPr>
              <a:defRPr/>
            </a:lvl1pPr>
          </a:lstStyle>
          <a:p>
            <a:pPr>
              <a:defRPr/>
            </a:pPr>
            <a:fld id="{F9B7B648-2BD4-422D-8968-DBBEB9815D44}" type="slidenum">
              <a:rPr/>
            </a:fld>
            <a:endParaRPr/>
          </a:p>
        </p:txBody>
      </p:sp>
      <p:sp>
        <p:nvSpPr>
          <p:cNvPr id="7" name="PlaceHolder 6"/>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3" name="PlaceHolder 2"/>
          <p:cNvSpPr>
            <a:spLocks noGrp="1"/>
          </p:cNvSpPr>
          <p:nvPr>
            <p:ph type="ftr" idx="10"/>
          </p:nvPr>
        </p:nvSpPr>
        <p:spPr/>
        <p:txBody>
          <a:bodyPr/>
          <a:lstStyle>
            <a:lvl1pPr>
              <a:defRPr/>
            </a:lvl1pPr>
          </a:lstStyle>
          <a:p>
            <a:pPr>
              <a:defRPr/>
            </a:pPr>
            <a:r>
              <a:t>Footer</a:t>
            </a:r>
          </a:p>
        </p:txBody>
      </p:sp>
      <p:sp>
        <p:nvSpPr>
          <p:cNvPr id="4" name="PlaceHolder 3"/>
          <p:cNvSpPr>
            <a:spLocks noGrp="1"/>
          </p:cNvSpPr>
          <p:nvPr>
            <p:ph type="sldNum" idx="11"/>
          </p:nvPr>
        </p:nvSpPr>
        <p:spPr/>
        <p:txBody>
          <a:bodyPr/>
          <a:lstStyle>
            <a:lvl1pPr>
              <a:defRPr/>
            </a:lvl1pPr>
          </a:lstStyle>
          <a:p>
            <a:pPr>
              <a:defRPr/>
            </a:pPr>
            <a:fld id="{C6415933-085B-400F-9B01-5A42B4E992BD}" type="slidenum">
              <a:rPr/>
            </a:fld>
            <a:endParaRPr/>
          </a:p>
        </p:txBody>
      </p:sp>
      <p:sp>
        <p:nvSpPr>
          <p:cNvPr id="5" name="PlaceHolder 4"/>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5" name="PlaceHolder 2"/>
          <p:cNvSpPr>
            <a:spLocks noGrp="1"/>
          </p:cNvSpPr>
          <p:nvPr>
            <p:ph/>
          </p:nvPr>
        </p:nvSpPr>
        <p:spPr>
          <a:xfrm>
            <a:off x="914040" y="2406960"/>
            <a:ext cx="16457400" cy="5965920"/>
          </a:xfrm>
          <a:prstGeom prst="rect">
            <a:avLst/>
          </a:prstGeom>
          <a:noFill/>
          <a:ln w="0">
            <a:noFill/>
          </a:ln>
        </p:spPr>
        <p:txBody>
          <a:bodyPr/>
          <a:lstStyle/>
          <a:p>
            <a:endParaRPr lang="uk-UA"/>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914040" y="410400"/>
            <a:ext cx="16457400" cy="7962840"/>
          </a:xfrm>
          <a:prstGeom prst="rect">
            <a:avLst/>
          </a:prstGeom>
          <a:noFill/>
          <a:ln w="0">
            <a:noFill/>
          </a:ln>
        </p:spPr>
        <p:txBody>
          <a:bodyPr anchor="ctr">
            <a:noAutofit/>
          </a:bodyPr>
          <a:lstStyle/>
          <a:p>
            <a:endParaRPr lang="uk-UA"/>
          </a:p>
        </p:txBody>
      </p:sp>
      <p:sp>
        <p:nvSpPr>
          <p:cNvPr id="3" name="PlaceHolder 2"/>
          <p:cNvSpPr>
            <a:spLocks noGrp="1"/>
          </p:cNvSpPr>
          <p:nvPr>
            <p:ph type="ftr" idx="10"/>
          </p:nvPr>
        </p:nvSpPr>
        <p:spPr/>
        <p:txBody>
          <a:bodyPr/>
          <a:lstStyle>
            <a:lvl1pPr>
              <a:defRPr/>
            </a:lvl1pPr>
          </a:lstStyle>
          <a:p>
            <a:pPr>
              <a:defRPr/>
            </a:pPr>
            <a:r>
              <a:t>Footer</a:t>
            </a:r>
          </a:p>
        </p:txBody>
      </p:sp>
      <p:sp>
        <p:nvSpPr>
          <p:cNvPr id="4" name="PlaceHolder 3"/>
          <p:cNvSpPr>
            <a:spLocks noGrp="1"/>
          </p:cNvSpPr>
          <p:nvPr>
            <p:ph type="sldNum" idx="11"/>
          </p:nvPr>
        </p:nvSpPr>
        <p:spPr/>
        <p:txBody>
          <a:bodyPr/>
          <a:lstStyle>
            <a:lvl1pPr>
              <a:defRPr/>
            </a:lvl1pPr>
          </a:lstStyle>
          <a:p>
            <a:pPr>
              <a:defRPr/>
            </a:pPr>
            <a:fld id="{91434CE6-C789-49B8-8F9D-0E1883A40EF2}" type="slidenum">
              <a:rPr/>
            </a:fld>
            <a:endParaRPr/>
          </a:p>
        </p:txBody>
      </p:sp>
      <p:sp>
        <p:nvSpPr>
          <p:cNvPr id="5" name="PlaceHolder 4"/>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94"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95" name="PlaceHolder 3"/>
          <p:cNvSpPr>
            <a:spLocks noGrp="1"/>
          </p:cNvSpPr>
          <p:nvPr>
            <p:ph/>
          </p:nvPr>
        </p:nvSpPr>
        <p:spPr>
          <a:xfrm>
            <a:off x="9346680" y="2406960"/>
            <a:ext cx="8030880" cy="5965920"/>
          </a:xfrm>
          <a:prstGeom prst="rect">
            <a:avLst/>
          </a:prstGeom>
          <a:noFill/>
          <a:ln w="0">
            <a:noFill/>
          </a:ln>
        </p:spPr>
        <p:txBody>
          <a:bodyPr/>
          <a:lstStyle/>
          <a:p>
            <a:endParaRPr lang="uk-UA"/>
          </a:p>
        </p:txBody>
      </p:sp>
      <p:sp>
        <p:nvSpPr>
          <p:cNvPr id="96" name="PlaceHolder 4"/>
          <p:cNvSpPr>
            <a:spLocks noGrp="1"/>
          </p:cNvSpPr>
          <p:nvPr>
            <p:ph/>
          </p:nvPr>
        </p:nvSpPr>
        <p:spPr>
          <a:xfrm>
            <a:off x="914040" y="5523120"/>
            <a:ext cx="8030880" cy="2845440"/>
          </a:xfrm>
          <a:prstGeom prst="rect">
            <a:avLst/>
          </a:prstGeom>
          <a:noFill/>
          <a:ln w="0">
            <a:noFill/>
          </a:ln>
        </p:spPr>
        <p:txBody>
          <a:bodyPr/>
          <a:lstStyle/>
          <a:p>
            <a:endParaRPr lang="uk-UA"/>
          </a:p>
        </p:txBody>
      </p:sp>
      <p:sp>
        <p:nvSpPr>
          <p:cNvPr id="6" name="PlaceHolder 5"/>
          <p:cNvSpPr>
            <a:spLocks noGrp="1"/>
          </p:cNvSpPr>
          <p:nvPr>
            <p:ph type="ftr" idx="10"/>
          </p:nvPr>
        </p:nvSpPr>
        <p:spPr/>
        <p:txBody>
          <a:bodyPr/>
          <a:lstStyle>
            <a:lvl1pPr>
              <a:defRPr/>
            </a:lvl1pPr>
          </a:lstStyle>
          <a:p>
            <a:pPr>
              <a:defRPr/>
            </a:pPr>
            <a:r>
              <a:t>Footer</a:t>
            </a:r>
          </a:p>
        </p:txBody>
      </p:sp>
      <p:sp>
        <p:nvSpPr>
          <p:cNvPr id="7" name="PlaceHolder 6"/>
          <p:cNvSpPr>
            <a:spLocks noGrp="1"/>
          </p:cNvSpPr>
          <p:nvPr>
            <p:ph type="sldNum" idx="11"/>
          </p:nvPr>
        </p:nvSpPr>
        <p:spPr/>
        <p:txBody>
          <a:bodyPr/>
          <a:lstStyle>
            <a:lvl1pPr>
              <a:defRPr/>
            </a:lvl1pPr>
          </a:lstStyle>
          <a:p>
            <a:pPr>
              <a:defRPr/>
            </a:pPr>
            <a:fld id="{0CC7431B-D6F7-4B16-978C-0E2251EF38E1}" type="slidenum">
              <a:rPr/>
            </a:fld>
            <a:endParaRPr/>
          </a:p>
        </p:txBody>
      </p:sp>
      <p:sp>
        <p:nvSpPr>
          <p:cNvPr id="8" name="PlaceHolder 7"/>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98" name="PlaceHolder 2"/>
          <p:cNvSpPr>
            <a:spLocks noGrp="1"/>
          </p:cNvSpPr>
          <p:nvPr>
            <p:ph/>
          </p:nvPr>
        </p:nvSpPr>
        <p:spPr>
          <a:xfrm>
            <a:off x="914040" y="2406960"/>
            <a:ext cx="8030880" cy="5965920"/>
          </a:xfrm>
          <a:prstGeom prst="rect">
            <a:avLst/>
          </a:prstGeom>
          <a:noFill/>
          <a:ln w="0">
            <a:noFill/>
          </a:ln>
        </p:spPr>
        <p:txBody>
          <a:bodyPr/>
          <a:lstStyle/>
          <a:p>
            <a:endParaRPr lang="uk-UA"/>
          </a:p>
        </p:txBody>
      </p:sp>
      <p:sp>
        <p:nvSpPr>
          <p:cNvPr id="99"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100" name="PlaceHolder 4"/>
          <p:cNvSpPr>
            <a:spLocks noGrp="1"/>
          </p:cNvSpPr>
          <p:nvPr>
            <p:ph/>
          </p:nvPr>
        </p:nvSpPr>
        <p:spPr>
          <a:xfrm>
            <a:off x="9346680" y="5523120"/>
            <a:ext cx="8030880" cy="2845440"/>
          </a:xfrm>
          <a:prstGeom prst="rect">
            <a:avLst/>
          </a:prstGeom>
          <a:noFill/>
          <a:ln w="0">
            <a:noFill/>
          </a:ln>
        </p:spPr>
        <p:txBody>
          <a:bodyPr/>
          <a:lstStyle/>
          <a:p>
            <a:endParaRPr lang="uk-UA"/>
          </a:p>
        </p:txBody>
      </p:sp>
      <p:sp>
        <p:nvSpPr>
          <p:cNvPr id="6" name="PlaceHolder 5"/>
          <p:cNvSpPr>
            <a:spLocks noGrp="1"/>
          </p:cNvSpPr>
          <p:nvPr>
            <p:ph type="ftr" idx="10"/>
          </p:nvPr>
        </p:nvSpPr>
        <p:spPr/>
        <p:txBody>
          <a:bodyPr/>
          <a:lstStyle>
            <a:lvl1pPr>
              <a:defRPr/>
            </a:lvl1pPr>
          </a:lstStyle>
          <a:p>
            <a:pPr>
              <a:defRPr/>
            </a:pPr>
            <a:r>
              <a:t>Footer</a:t>
            </a:r>
          </a:p>
        </p:txBody>
      </p:sp>
      <p:sp>
        <p:nvSpPr>
          <p:cNvPr id="7" name="PlaceHolder 6"/>
          <p:cNvSpPr>
            <a:spLocks noGrp="1"/>
          </p:cNvSpPr>
          <p:nvPr>
            <p:ph type="sldNum" idx="11"/>
          </p:nvPr>
        </p:nvSpPr>
        <p:spPr/>
        <p:txBody>
          <a:bodyPr/>
          <a:lstStyle>
            <a:lvl1pPr>
              <a:defRPr/>
            </a:lvl1pPr>
          </a:lstStyle>
          <a:p>
            <a:pPr>
              <a:defRPr/>
            </a:pPr>
            <a:fld id="{39AFCD9C-59FE-42F4-B302-43E26C605E23}" type="slidenum">
              <a:rPr/>
            </a:fld>
            <a:endParaRPr/>
          </a:p>
        </p:txBody>
      </p:sp>
      <p:sp>
        <p:nvSpPr>
          <p:cNvPr id="8" name="PlaceHolder 7"/>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02"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103"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104" name="PlaceHolder 4"/>
          <p:cNvSpPr>
            <a:spLocks noGrp="1"/>
          </p:cNvSpPr>
          <p:nvPr>
            <p:ph/>
          </p:nvPr>
        </p:nvSpPr>
        <p:spPr>
          <a:xfrm>
            <a:off x="914040" y="5523120"/>
            <a:ext cx="16457400" cy="2845440"/>
          </a:xfrm>
          <a:prstGeom prst="rect">
            <a:avLst/>
          </a:prstGeom>
          <a:noFill/>
          <a:ln w="0">
            <a:noFill/>
          </a:ln>
        </p:spPr>
        <p:txBody>
          <a:bodyPr/>
          <a:lstStyle/>
          <a:p>
            <a:endParaRPr lang="uk-UA"/>
          </a:p>
        </p:txBody>
      </p:sp>
      <p:sp>
        <p:nvSpPr>
          <p:cNvPr id="6" name="PlaceHolder 5"/>
          <p:cNvSpPr>
            <a:spLocks noGrp="1"/>
          </p:cNvSpPr>
          <p:nvPr>
            <p:ph type="ftr" idx="10"/>
          </p:nvPr>
        </p:nvSpPr>
        <p:spPr/>
        <p:txBody>
          <a:bodyPr/>
          <a:lstStyle>
            <a:lvl1pPr>
              <a:defRPr/>
            </a:lvl1pPr>
          </a:lstStyle>
          <a:p>
            <a:pPr>
              <a:defRPr/>
            </a:pPr>
            <a:r>
              <a:t>Footer</a:t>
            </a:r>
          </a:p>
        </p:txBody>
      </p:sp>
      <p:sp>
        <p:nvSpPr>
          <p:cNvPr id="7" name="PlaceHolder 6"/>
          <p:cNvSpPr>
            <a:spLocks noGrp="1"/>
          </p:cNvSpPr>
          <p:nvPr>
            <p:ph type="sldNum" idx="11"/>
          </p:nvPr>
        </p:nvSpPr>
        <p:spPr/>
        <p:txBody>
          <a:bodyPr/>
          <a:lstStyle>
            <a:lvl1pPr>
              <a:defRPr/>
            </a:lvl1pPr>
          </a:lstStyle>
          <a:p>
            <a:pPr>
              <a:defRPr/>
            </a:pPr>
            <a:fld id="{CD619DDB-C79A-48C3-8A67-BA4CC5F1450D}" type="slidenum">
              <a:rPr/>
            </a:fld>
            <a:endParaRPr/>
          </a:p>
        </p:txBody>
      </p:sp>
      <p:sp>
        <p:nvSpPr>
          <p:cNvPr id="8" name="PlaceHolder 7"/>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06" name="PlaceHolder 2"/>
          <p:cNvSpPr>
            <a:spLocks noGrp="1"/>
          </p:cNvSpPr>
          <p:nvPr>
            <p:ph/>
          </p:nvPr>
        </p:nvSpPr>
        <p:spPr>
          <a:xfrm>
            <a:off x="914040" y="2406960"/>
            <a:ext cx="16457400" cy="2845440"/>
          </a:xfrm>
          <a:prstGeom prst="rect">
            <a:avLst/>
          </a:prstGeom>
          <a:noFill/>
          <a:ln w="0">
            <a:noFill/>
          </a:ln>
        </p:spPr>
        <p:txBody>
          <a:bodyPr/>
          <a:lstStyle/>
          <a:p>
            <a:endParaRPr lang="uk-UA"/>
          </a:p>
        </p:txBody>
      </p:sp>
      <p:sp>
        <p:nvSpPr>
          <p:cNvPr id="107" name="PlaceHolder 3"/>
          <p:cNvSpPr>
            <a:spLocks noGrp="1"/>
          </p:cNvSpPr>
          <p:nvPr>
            <p:ph/>
          </p:nvPr>
        </p:nvSpPr>
        <p:spPr>
          <a:xfrm>
            <a:off x="914040" y="5523120"/>
            <a:ext cx="16457400" cy="2845440"/>
          </a:xfrm>
          <a:prstGeom prst="rect">
            <a:avLst/>
          </a:prstGeom>
          <a:noFill/>
          <a:ln w="0">
            <a:noFill/>
          </a:ln>
        </p:spPr>
        <p:txBody>
          <a:bodyPr/>
          <a:lstStyle/>
          <a:p>
            <a:endParaRPr lang="uk-UA"/>
          </a:p>
        </p:txBody>
      </p:sp>
      <p:sp>
        <p:nvSpPr>
          <p:cNvPr id="5" name="PlaceHolder 4"/>
          <p:cNvSpPr>
            <a:spLocks noGrp="1"/>
          </p:cNvSpPr>
          <p:nvPr>
            <p:ph type="ftr" idx="10"/>
          </p:nvPr>
        </p:nvSpPr>
        <p:spPr/>
        <p:txBody>
          <a:bodyPr/>
          <a:lstStyle>
            <a:lvl1pPr>
              <a:defRPr/>
            </a:lvl1pPr>
          </a:lstStyle>
          <a:p>
            <a:pPr>
              <a:defRPr/>
            </a:pPr>
            <a:r>
              <a:t>Footer</a:t>
            </a:r>
          </a:p>
        </p:txBody>
      </p:sp>
      <p:sp>
        <p:nvSpPr>
          <p:cNvPr id="6" name="PlaceHolder 5"/>
          <p:cNvSpPr>
            <a:spLocks noGrp="1"/>
          </p:cNvSpPr>
          <p:nvPr>
            <p:ph type="sldNum" idx="11"/>
          </p:nvPr>
        </p:nvSpPr>
        <p:spPr/>
        <p:txBody>
          <a:bodyPr/>
          <a:lstStyle>
            <a:lvl1pPr>
              <a:defRPr/>
            </a:lvl1pPr>
          </a:lstStyle>
          <a:p>
            <a:pPr>
              <a:defRPr/>
            </a:pPr>
            <a:fld id="{EEDD7328-3EC2-45B1-9758-C6B1FE195C9A}" type="slidenum">
              <a:rPr/>
            </a:fld>
            <a:endParaRPr/>
          </a:p>
        </p:txBody>
      </p:sp>
      <p:sp>
        <p:nvSpPr>
          <p:cNvPr id="7" name="PlaceHolder 6"/>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09"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110"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111" name="PlaceHolder 4"/>
          <p:cNvSpPr>
            <a:spLocks noGrp="1"/>
          </p:cNvSpPr>
          <p:nvPr>
            <p:ph/>
          </p:nvPr>
        </p:nvSpPr>
        <p:spPr>
          <a:xfrm>
            <a:off x="914040" y="5523120"/>
            <a:ext cx="8030880" cy="2845440"/>
          </a:xfrm>
          <a:prstGeom prst="rect">
            <a:avLst/>
          </a:prstGeom>
          <a:noFill/>
          <a:ln w="0">
            <a:noFill/>
          </a:ln>
        </p:spPr>
        <p:txBody>
          <a:bodyPr/>
          <a:lstStyle/>
          <a:p>
            <a:endParaRPr lang="uk-UA"/>
          </a:p>
        </p:txBody>
      </p:sp>
      <p:sp>
        <p:nvSpPr>
          <p:cNvPr id="112" name="PlaceHolder 5"/>
          <p:cNvSpPr>
            <a:spLocks noGrp="1"/>
          </p:cNvSpPr>
          <p:nvPr>
            <p:ph/>
          </p:nvPr>
        </p:nvSpPr>
        <p:spPr>
          <a:xfrm>
            <a:off x="9346680" y="5523120"/>
            <a:ext cx="8030880" cy="2845440"/>
          </a:xfrm>
          <a:prstGeom prst="rect">
            <a:avLst/>
          </a:prstGeom>
          <a:noFill/>
          <a:ln w="0">
            <a:noFill/>
          </a:ln>
        </p:spPr>
        <p:txBody>
          <a:bodyPr/>
          <a:lstStyle/>
          <a:p>
            <a:endParaRPr lang="uk-UA"/>
          </a:p>
        </p:txBody>
      </p:sp>
      <p:sp>
        <p:nvSpPr>
          <p:cNvPr id="7" name="PlaceHolder 6"/>
          <p:cNvSpPr>
            <a:spLocks noGrp="1"/>
          </p:cNvSpPr>
          <p:nvPr>
            <p:ph type="ftr" idx="10"/>
          </p:nvPr>
        </p:nvSpPr>
        <p:spPr/>
        <p:txBody>
          <a:bodyPr/>
          <a:lstStyle>
            <a:lvl1pPr>
              <a:defRPr/>
            </a:lvl1pPr>
          </a:lstStyle>
          <a:p>
            <a:pPr>
              <a:defRPr/>
            </a:pPr>
            <a:r>
              <a:t>Footer</a:t>
            </a:r>
          </a:p>
        </p:txBody>
      </p:sp>
      <p:sp>
        <p:nvSpPr>
          <p:cNvPr id="8" name="PlaceHolder 7"/>
          <p:cNvSpPr>
            <a:spLocks noGrp="1"/>
          </p:cNvSpPr>
          <p:nvPr>
            <p:ph type="sldNum" idx="11"/>
          </p:nvPr>
        </p:nvSpPr>
        <p:spPr/>
        <p:txBody>
          <a:bodyPr/>
          <a:lstStyle>
            <a:lvl1pPr>
              <a:defRPr/>
            </a:lvl1pPr>
          </a:lstStyle>
          <a:p>
            <a:pPr>
              <a:defRPr/>
            </a:pPr>
            <a:fld id="{6EE448F5-8B1F-4FFE-8D6B-5B00F232C84D}" type="slidenum">
              <a:rPr/>
            </a:fld>
            <a:endParaRPr/>
          </a:p>
        </p:txBody>
      </p:sp>
      <p:sp>
        <p:nvSpPr>
          <p:cNvPr id="9" name="PlaceHolder 8"/>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14" name="PlaceHolder 2"/>
          <p:cNvSpPr>
            <a:spLocks noGrp="1"/>
          </p:cNvSpPr>
          <p:nvPr>
            <p:ph/>
          </p:nvPr>
        </p:nvSpPr>
        <p:spPr>
          <a:xfrm>
            <a:off x="914040" y="2406960"/>
            <a:ext cx="5299200" cy="2845440"/>
          </a:xfrm>
          <a:prstGeom prst="rect">
            <a:avLst/>
          </a:prstGeom>
          <a:noFill/>
          <a:ln w="0">
            <a:noFill/>
          </a:ln>
        </p:spPr>
        <p:txBody>
          <a:bodyPr/>
          <a:lstStyle/>
          <a:p>
            <a:endParaRPr lang="uk-UA"/>
          </a:p>
        </p:txBody>
      </p:sp>
      <p:sp>
        <p:nvSpPr>
          <p:cNvPr id="115" name="PlaceHolder 3"/>
          <p:cNvSpPr>
            <a:spLocks noGrp="1"/>
          </p:cNvSpPr>
          <p:nvPr>
            <p:ph/>
          </p:nvPr>
        </p:nvSpPr>
        <p:spPr>
          <a:xfrm>
            <a:off x="6478560" y="2406960"/>
            <a:ext cx="5299200" cy="2845440"/>
          </a:xfrm>
          <a:prstGeom prst="rect">
            <a:avLst/>
          </a:prstGeom>
          <a:noFill/>
          <a:ln w="0">
            <a:noFill/>
          </a:ln>
        </p:spPr>
        <p:txBody>
          <a:bodyPr/>
          <a:lstStyle/>
          <a:p>
            <a:endParaRPr lang="uk-UA"/>
          </a:p>
        </p:txBody>
      </p:sp>
      <p:sp>
        <p:nvSpPr>
          <p:cNvPr id="116" name="PlaceHolder 4"/>
          <p:cNvSpPr>
            <a:spLocks noGrp="1"/>
          </p:cNvSpPr>
          <p:nvPr>
            <p:ph/>
          </p:nvPr>
        </p:nvSpPr>
        <p:spPr>
          <a:xfrm>
            <a:off x="12043080" y="2406960"/>
            <a:ext cx="5299200" cy="2845440"/>
          </a:xfrm>
          <a:prstGeom prst="rect">
            <a:avLst/>
          </a:prstGeom>
          <a:noFill/>
          <a:ln w="0">
            <a:noFill/>
          </a:ln>
        </p:spPr>
        <p:txBody>
          <a:bodyPr/>
          <a:lstStyle/>
          <a:p>
            <a:endParaRPr lang="uk-UA"/>
          </a:p>
        </p:txBody>
      </p:sp>
      <p:sp>
        <p:nvSpPr>
          <p:cNvPr id="117" name="PlaceHolder 5"/>
          <p:cNvSpPr>
            <a:spLocks noGrp="1"/>
          </p:cNvSpPr>
          <p:nvPr>
            <p:ph/>
          </p:nvPr>
        </p:nvSpPr>
        <p:spPr>
          <a:xfrm>
            <a:off x="914040" y="5523120"/>
            <a:ext cx="5299200" cy="2845440"/>
          </a:xfrm>
          <a:prstGeom prst="rect">
            <a:avLst/>
          </a:prstGeom>
          <a:noFill/>
          <a:ln w="0">
            <a:noFill/>
          </a:ln>
        </p:spPr>
        <p:txBody>
          <a:bodyPr/>
          <a:lstStyle/>
          <a:p>
            <a:endParaRPr lang="uk-UA"/>
          </a:p>
        </p:txBody>
      </p:sp>
      <p:sp>
        <p:nvSpPr>
          <p:cNvPr id="118" name="PlaceHolder 6"/>
          <p:cNvSpPr>
            <a:spLocks noGrp="1"/>
          </p:cNvSpPr>
          <p:nvPr>
            <p:ph/>
          </p:nvPr>
        </p:nvSpPr>
        <p:spPr>
          <a:xfrm>
            <a:off x="6478560" y="5523120"/>
            <a:ext cx="5299200" cy="2845440"/>
          </a:xfrm>
          <a:prstGeom prst="rect">
            <a:avLst/>
          </a:prstGeom>
          <a:noFill/>
          <a:ln w="0">
            <a:noFill/>
          </a:ln>
        </p:spPr>
        <p:txBody>
          <a:bodyPr/>
          <a:lstStyle/>
          <a:p>
            <a:endParaRPr lang="uk-UA"/>
          </a:p>
        </p:txBody>
      </p:sp>
      <p:sp>
        <p:nvSpPr>
          <p:cNvPr id="119" name="PlaceHolder 7"/>
          <p:cNvSpPr>
            <a:spLocks noGrp="1"/>
          </p:cNvSpPr>
          <p:nvPr>
            <p:ph/>
          </p:nvPr>
        </p:nvSpPr>
        <p:spPr>
          <a:xfrm>
            <a:off x="12043080" y="5523120"/>
            <a:ext cx="5299200" cy="2845440"/>
          </a:xfrm>
          <a:prstGeom prst="rect">
            <a:avLst/>
          </a:prstGeom>
          <a:noFill/>
          <a:ln w="0">
            <a:noFill/>
          </a:ln>
        </p:spPr>
        <p:txBody>
          <a:bodyPr/>
          <a:lstStyle/>
          <a:p>
            <a:endParaRPr lang="uk-UA"/>
          </a:p>
        </p:txBody>
      </p:sp>
      <p:sp>
        <p:nvSpPr>
          <p:cNvPr id="9" name="PlaceHolder 8"/>
          <p:cNvSpPr>
            <a:spLocks noGrp="1"/>
          </p:cNvSpPr>
          <p:nvPr>
            <p:ph type="ftr" idx="10"/>
          </p:nvPr>
        </p:nvSpPr>
        <p:spPr/>
        <p:txBody>
          <a:bodyPr/>
          <a:lstStyle>
            <a:lvl1pPr>
              <a:defRPr/>
            </a:lvl1pPr>
          </a:lstStyle>
          <a:p>
            <a:pPr>
              <a:defRPr/>
            </a:pPr>
            <a:r>
              <a:t>Footer</a:t>
            </a:r>
          </a:p>
        </p:txBody>
      </p:sp>
      <p:sp>
        <p:nvSpPr>
          <p:cNvPr id="10" name="PlaceHolder 9"/>
          <p:cNvSpPr>
            <a:spLocks noGrp="1"/>
          </p:cNvSpPr>
          <p:nvPr>
            <p:ph type="sldNum" idx="11"/>
          </p:nvPr>
        </p:nvSpPr>
        <p:spPr/>
        <p:txBody>
          <a:bodyPr/>
          <a:lstStyle>
            <a:lvl1pPr>
              <a:defRPr/>
            </a:lvl1pPr>
          </a:lstStyle>
          <a:p>
            <a:pPr>
              <a:defRPr/>
            </a:pPr>
            <a:fld id="{4B1CAE99-9C99-4556-A1BE-3661CBF2991B}" type="slidenum">
              <a:rPr/>
            </a:fld>
            <a:endParaRPr/>
          </a:p>
        </p:txBody>
      </p:sp>
      <p:sp>
        <p:nvSpPr>
          <p:cNvPr id="11" name="PlaceHolder 10"/>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lstStyle>
            <a:lvl1pPr>
              <a:defRPr/>
            </a:lvl1pPr>
          </a:lstStyle>
          <a:p>
            <a:pPr>
              <a:defRPr/>
            </a:pPr>
            <a:r>
              <a:t>Footer</a:t>
            </a:r>
          </a:p>
        </p:txBody>
      </p:sp>
      <p:sp>
        <p:nvSpPr>
          <p:cNvPr id="3" name="PlaceHolder 2"/>
          <p:cNvSpPr>
            <a:spLocks noGrp="1"/>
          </p:cNvSpPr>
          <p:nvPr>
            <p:ph type="sldNum" idx="11"/>
          </p:nvPr>
        </p:nvSpPr>
        <p:spPr/>
        <p:txBody>
          <a:bodyPr/>
          <a:lstStyle>
            <a:lvl1pPr>
              <a:defRPr/>
            </a:lvl1pPr>
          </a:lstStyle>
          <a:p>
            <a:pPr>
              <a:defRPr/>
            </a:pPr>
            <a:fld id="{0B9339D8-BE1A-4648-B4EA-5762B7EDAAE4}" type="slidenum">
              <a:rPr/>
            </a:fld>
            <a:endParaRPr/>
          </a:p>
        </p:txBody>
      </p:sp>
      <p:sp>
        <p:nvSpPr>
          <p:cNvPr id="4" name="PlaceHolder 3"/>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26" name="PlaceHolder 2"/>
          <p:cNvSpPr>
            <a:spLocks noGrp="1"/>
          </p:cNvSpPr>
          <p:nvPr>
            <p:ph type="subTitle"/>
          </p:nvPr>
        </p:nvSpPr>
        <p:spPr>
          <a:xfrm>
            <a:off x="914040" y="2406960"/>
            <a:ext cx="16457400" cy="5965920"/>
          </a:xfrm>
          <a:prstGeom prst="rect">
            <a:avLst/>
          </a:prstGeom>
          <a:noFill/>
          <a:ln w="0">
            <a:noFill/>
          </a:ln>
        </p:spPr>
        <p:txBody>
          <a:bodyPr anchor="ctr">
            <a:noAutofit/>
          </a:bodyPr>
          <a:lstStyle/>
          <a:p>
            <a:endParaRPr lang="uk-UA"/>
          </a:p>
        </p:txBody>
      </p:sp>
      <p:sp>
        <p:nvSpPr>
          <p:cNvPr id="4" name="PlaceHolder 3"/>
          <p:cNvSpPr>
            <a:spLocks noGrp="1"/>
          </p:cNvSpPr>
          <p:nvPr>
            <p:ph type="ftr" idx="10"/>
          </p:nvPr>
        </p:nvSpPr>
        <p:spPr/>
        <p:txBody>
          <a:bodyPr/>
          <a:lstStyle>
            <a:lvl1pPr>
              <a:defRPr/>
            </a:lvl1pPr>
          </a:lstStyle>
          <a:p>
            <a:pPr>
              <a:defRPr/>
            </a:pPr>
            <a:r>
              <a:t>Footer</a:t>
            </a:r>
          </a:p>
        </p:txBody>
      </p:sp>
      <p:sp>
        <p:nvSpPr>
          <p:cNvPr id="5" name="PlaceHolder 4"/>
          <p:cNvSpPr>
            <a:spLocks noGrp="1"/>
          </p:cNvSpPr>
          <p:nvPr>
            <p:ph type="sldNum" idx="11"/>
          </p:nvPr>
        </p:nvSpPr>
        <p:spPr/>
        <p:txBody>
          <a:bodyPr/>
          <a:lstStyle>
            <a:lvl1pPr>
              <a:defRPr/>
            </a:lvl1pPr>
          </a:lstStyle>
          <a:p>
            <a:pPr>
              <a:defRPr/>
            </a:pPr>
            <a:fld id="{7900ABB1-BC3B-4DF3-A3D7-9B9CB6FC9A60}" type="slidenum">
              <a:rPr/>
            </a:fld>
            <a:endParaRPr/>
          </a:p>
        </p:txBody>
      </p:sp>
      <p:sp>
        <p:nvSpPr>
          <p:cNvPr id="6" name="PlaceHolder 5"/>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28" name="PlaceHolder 2"/>
          <p:cNvSpPr>
            <a:spLocks noGrp="1"/>
          </p:cNvSpPr>
          <p:nvPr>
            <p:ph/>
          </p:nvPr>
        </p:nvSpPr>
        <p:spPr>
          <a:xfrm>
            <a:off x="914040" y="2406960"/>
            <a:ext cx="16457400" cy="5965920"/>
          </a:xfrm>
          <a:prstGeom prst="rect">
            <a:avLst/>
          </a:prstGeom>
          <a:noFill/>
          <a:ln w="0">
            <a:noFill/>
          </a:ln>
        </p:spPr>
        <p:txBody>
          <a:bodyPr/>
          <a:lstStyle/>
          <a:p>
            <a:endParaRPr lang="uk-UA"/>
          </a:p>
        </p:txBody>
      </p:sp>
      <p:sp>
        <p:nvSpPr>
          <p:cNvPr id="4" name="PlaceHolder 3"/>
          <p:cNvSpPr>
            <a:spLocks noGrp="1"/>
          </p:cNvSpPr>
          <p:nvPr>
            <p:ph type="ftr" idx="10"/>
          </p:nvPr>
        </p:nvSpPr>
        <p:spPr/>
        <p:txBody>
          <a:bodyPr/>
          <a:lstStyle>
            <a:lvl1pPr>
              <a:defRPr/>
            </a:lvl1pPr>
          </a:lstStyle>
          <a:p>
            <a:pPr>
              <a:defRPr/>
            </a:pPr>
            <a:r>
              <a:t>Footer</a:t>
            </a:r>
          </a:p>
        </p:txBody>
      </p:sp>
      <p:sp>
        <p:nvSpPr>
          <p:cNvPr id="5" name="PlaceHolder 4"/>
          <p:cNvSpPr>
            <a:spLocks noGrp="1"/>
          </p:cNvSpPr>
          <p:nvPr>
            <p:ph type="sldNum" idx="11"/>
          </p:nvPr>
        </p:nvSpPr>
        <p:spPr/>
        <p:txBody>
          <a:bodyPr/>
          <a:lstStyle>
            <a:lvl1pPr>
              <a:defRPr/>
            </a:lvl1pPr>
          </a:lstStyle>
          <a:p>
            <a:pPr>
              <a:defRPr/>
            </a:pPr>
            <a:fld id="{1EA4BBED-FD6D-441D-B3B1-BAE8A53905FD}" type="slidenum">
              <a:rPr/>
            </a:fld>
            <a:endParaRPr/>
          </a:p>
        </p:txBody>
      </p:sp>
      <p:sp>
        <p:nvSpPr>
          <p:cNvPr id="6" name="PlaceHolder 5"/>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7" name="PlaceHolder 2"/>
          <p:cNvSpPr>
            <a:spLocks noGrp="1"/>
          </p:cNvSpPr>
          <p:nvPr>
            <p:ph/>
          </p:nvPr>
        </p:nvSpPr>
        <p:spPr>
          <a:xfrm>
            <a:off x="914040" y="2406960"/>
            <a:ext cx="8030880" cy="5965920"/>
          </a:xfrm>
          <a:prstGeom prst="rect">
            <a:avLst/>
          </a:prstGeom>
          <a:noFill/>
          <a:ln w="0">
            <a:noFill/>
          </a:ln>
        </p:spPr>
        <p:txBody>
          <a:bodyPr/>
          <a:lstStyle/>
          <a:p>
            <a:endParaRPr lang="uk-UA"/>
          </a:p>
        </p:txBody>
      </p:sp>
      <p:sp>
        <p:nvSpPr>
          <p:cNvPr id="8" name="PlaceHolder 3"/>
          <p:cNvSpPr>
            <a:spLocks noGrp="1"/>
          </p:cNvSpPr>
          <p:nvPr>
            <p:ph/>
          </p:nvPr>
        </p:nvSpPr>
        <p:spPr>
          <a:xfrm>
            <a:off x="9346680" y="2406960"/>
            <a:ext cx="8030880" cy="5965920"/>
          </a:xfrm>
          <a:prstGeom prst="rect">
            <a:avLst/>
          </a:prstGeom>
          <a:noFill/>
          <a:ln w="0">
            <a:noFill/>
          </a:ln>
        </p:spPr>
        <p:txBody>
          <a:bodyPr/>
          <a:lstStyle/>
          <a:p>
            <a:endParaRPr lang="uk-UA"/>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30" name="PlaceHolder 2"/>
          <p:cNvSpPr>
            <a:spLocks noGrp="1"/>
          </p:cNvSpPr>
          <p:nvPr>
            <p:ph/>
          </p:nvPr>
        </p:nvSpPr>
        <p:spPr>
          <a:xfrm>
            <a:off x="914040" y="2406960"/>
            <a:ext cx="8030880" cy="5965920"/>
          </a:xfrm>
          <a:prstGeom prst="rect">
            <a:avLst/>
          </a:prstGeom>
          <a:noFill/>
          <a:ln w="0">
            <a:noFill/>
          </a:ln>
        </p:spPr>
        <p:txBody>
          <a:bodyPr/>
          <a:lstStyle/>
          <a:p>
            <a:endParaRPr lang="uk-UA"/>
          </a:p>
        </p:txBody>
      </p:sp>
      <p:sp>
        <p:nvSpPr>
          <p:cNvPr id="131" name="PlaceHolder 3"/>
          <p:cNvSpPr>
            <a:spLocks noGrp="1"/>
          </p:cNvSpPr>
          <p:nvPr>
            <p:ph/>
          </p:nvPr>
        </p:nvSpPr>
        <p:spPr>
          <a:xfrm>
            <a:off x="9346680" y="2406960"/>
            <a:ext cx="8030880" cy="5965920"/>
          </a:xfrm>
          <a:prstGeom prst="rect">
            <a:avLst/>
          </a:prstGeom>
          <a:noFill/>
          <a:ln w="0">
            <a:noFill/>
          </a:ln>
        </p:spPr>
        <p:txBody>
          <a:bodyPr/>
          <a:lstStyle/>
          <a:p>
            <a:endParaRPr lang="uk-UA"/>
          </a:p>
        </p:txBody>
      </p:sp>
      <p:sp>
        <p:nvSpPr>
          <p:cNvPr id="5" name="PlaceHolder 4"/>
          <p:cNvSpPr>
            <a:spLocks noGrp="1"/>
          </p:cNvSpPr>
          <p:nvPr>
            <p:ph type="ftr" idx="10"/>
          </p:nvPr>
        </p:nvSpPr>
        <p:spPr/>
        <p:txBody>
          <a:bodyPr/>
          <a:lstStyle>
            <a:lvl1pPr>
              <a:defRPr/>
            </a:lvl1pPr>
          </a:lstStyle>
          <a:p>
            <a:pPr>
              <a:defRPr/>
            </a:pPr>
            <a:r>
              <a:t>Footer</a:t>
            </a:r>
          </a:p>
        </p:txBody>
      </p:sp>
      <p:sp>
        <p:nvSpPr>
          <p:cNvPr id="6" name="PlaceHolder 5"/>
          <p:cNvSpPr>
            <a:spLocks noGrp="1"/>
          </p:cNvSpPr>
          <p:nvPr>
            <p:ph type="sldNum" idx="11"/>
          </p:nvPr>
        </p:nvSpPr>
        <p:spPr/>
        <p:txBody>
          <a:bodyPr/>
          <a:lstStyle>
            <a:lvl1pPr>
              <a:defRPr/>
            </a:lvl1pPr>
          </a:lstStyle>
          <a:p>
            <a:pPr>
              <a:defRPr/>
            </a:pPr>
            <a:fld id="{A21EA384-741A-4A99-81BA-145ABB834AD0}" type="slidenum">
              <a:rPr/>
            </a:fld>
            <a:endParaRPr/>
          </a:p>
        </p:txBody>
      </p:sp>
      <p:sp>
        <p:nvSpPr>
          <p:cNvPr id="7" name="PlaceHolder 6"/>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3" name="PlaceHolder 2"/>
          <p:cNvSpPr>
            <a:spLocks noGrp="1"/>
          </p:cNvSpPr>
          <p:nvPr>
            <p:ph type="ftr" idx="10"/>
          </p:nvPr>
        </p:nvSpPr>
        <p:spPr/>
        <p:txBody>
          <a:bodyPr/>
          <a:lstStyle>
            <a:lvl1pPr>
              <a:defRPr/>
            </a:lvl1pPr>
          </a:lstStyle>
          <a:p>
            <a:pPr>
              <a:defRPr/>
            </a:pPr>
            <a:r>
              <a:t>Footer</a:t>
            </a:r>
          </a:p>
        </p:txBody>
      </p:sp>
      <p:sp>
        <p:nvSpPr>
          <p:cNvPr id="4" name="PlaceHolder 3"/>
          <p:cNvSpPr>
            <a:spLocks noGrp="1"/>
          </p:cNvSpPr>
          <p:nvPr>
            <p:ph type="sldNum" idx="11"/>
          </p:nvPr>
        </p:nvSpPr>
        <p:spPr/>
        <p:txBody>
          <a:bodyPr/>
          <a:lstStyle>
            <a:lvl1pPr>
              <a:defRPr/>
            </a:lvl1pPr>
          </a:lstStyle>
          <a:p>
            <a:pPr>
              <a:defRPr/>
            </a:pPr>
            <a:fld id="{D2CB188E-7936-4CE7-ABDF-0D9A7B55AF74}" type="slidenum">
              <a:rPr/>
            </a:fld>
            <a:endParaRPr/>
          </a:p>
        </p:txBody>
      </p:sp>
      <p:sp>
        <p:nvSpPr>
          <p:cNvPr id="5" name="PlaceHolder 4"/>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914040" y="410400"/>
            <a:ext cx="16457400" cy="7962840"/>
          </a:xfrm>
          <a:prstGeom prst="rect">
            <a:avLst/>
          </a:prstGeom>
          <a:noFill/>
          <a:ln w="0">
            <a:noFill/>
          </a:ln>
        </p:spPr>
        <p:txBody>
          <a:bodyPr anchor="ctr">
            <a:noAutofit/>
          </a:bodyPr>
          <a:lstStyle/>
          <a:p>
            <a:endParaRPr lang="uk-UA"/>
          </a:p>
        </p:txBody>
      </p:sp>
      <p:sp>
        <p:nvSpPr>
          <p:cNvPr id="3" name="PlaceHolder 2"/>
          <p:cNvSpPr>
            <a:spLocks noGrp="1"/>
          </p:cNvSpPr>
          <p:nvPr>
            <p:ph type="ftr" idx="10"/>
          </p:nvPr>
        </p:nvSpPr>
        <p:spPr/>
        <p:txBody>
          <a:bodyPr/>
          <a:lstStyle>
            <a:lvl1pPr>
              <a:defRPr/>
            </a:lvl1pPr>
          </a:lstStyle>
          <a:p>
            <a:pPr>
              <a:defRPr/>
            </a:pPr>
            <a:r>
              <a:t>Footer</a:t>
            </a:r>
          </a:p>
        </p:txBody>
      </p:sp>
      <p:sp>
        <p:nvSpPr>
          <p:cNvPr id="4" name="PlaceHolder 3"/>
          <p:cNvSpPr>
            <a:spLocks noGrp="1"/>
          </p:cNvSpPr>
          <p:nvPr>
            <p:ph type="sldNum" idx="11"/>
          </p:nvPr>
        </p:nvSpPr>
        <p:spPr/>
        <p:txBody>
          <a:bodyPr/>
          <a:lstStyle>
            <a:lvl1pPr>
              <a:defRPr/>
            </a:lvl1pPr>
          </a:lstStyle>
          <a:p>
            <a:pPr>
              <a:defRPr/>
            </a:pPr>
            <a:fld id="{F34B3714-425A-4A87-9EBA-DD1F61374F63}" type="slidenum">
              <a:rPr/>
            </a:fld>
            <a:endParaRPr/>
          </a:p>
        </p:txBody>
      </p:sp>
      <p:sp>
        <p:nvSpPr>
          <p:cNvPr id="5" name="PlaceHolder 4"/>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35"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136" name="PlaceHolder 3"/>
          <p:cNvSpPr>
            <a:spLocks noGrp="1"/>
          </p:cNvSpPr>
          <p:nvPr>
            <p:ph/>
          </p:nvPr>
        </p:nvSpPr>
        <p:spPr>
          <a:xfrm>
            <a:off x="9346680" y="2406960"/>
            <a:ext cx="8030880" cy="5965920"/>
          </a:xfrm>
          <a:prstGeom prst="rect">
            <a:avLst/>
          </a:prstGeom>
          <a:noFill/>
          <a:ln w="0">
            <a:noFill/>
          </a:ln>
        </p:spPr>
        <p:txBody>
          <a:bodyPr/>
          <a:lstStyle/>
          <a:p>
            <a:endParaRPr lang="uk-UA"/>
          </a:p>
        </p:txBody>
      </p:sp>
      <p:sp>
        <p:nvSpPr>
          <p:cNvPr id="137" name="PlaceHolder 4"/>
          <p:cNvSpPr>
            <a:spLocks noGrp="1"/>
          </p:cNvSpPr>
          <p:nvPr>
            <p:ph/>
          </p:nvPr>
        </p:nvSpPr>
        <p:spPr>
          <a:xfrm>
            <a:off x="914040" y="5523120"/>
            <a:ext cx="8030880" cy="2845440"/>
          </a:xfrm>
          <a:prstGeom prst="rect">
            <a:avLst/>
          </a:prstGeom>
          <a:noFill/>
          <a:ln w="0">
            <a:noFill/>
          </a:ln>
        </p:spPr>
        <p:txBody>
          <a:bodyPr/>
          <a:lstStyle/>
          <a:p>
            <a:endParaRPr lang="uk-UA"/>
          </a:p>
        </p:txBody>
      </p:sp>
      <p:sp>
        <p:nvSpPr>
          <p:cNvPr id="6" name="PlaceHolder 5"/>
          <p:cNvSpPr>
            <a:spLocks noGrp="1"/>
          </p:cNvSpPr>
          <p:nvPr>
            <p:ph type="ftr" idx="10"/>
          </p:nvPr>
        </p:nvSpPr>
        <p:spPr/>
        <p:txBody>
          <a:bodyPr/>
          <a:lstStyle>
            <a:lvl1pPr>
              <a:defRPr/>
            </a:lvl1pPr>
          </a:lstStyle>
          <a:p>
            <a:pPr>
              <a:defRPr/>
            </a:pPr>
            <a:r>
              <a:t>Footer</a:t>
            </a:r>
          </a:p>
        </p:txBody>
      </p:sp>
      <p:sp>
        <p:nvSpPr>
          <p:cNvPr id="7" name="PlaceHolder 6"/>
          <p:cNvSpPr>
            <a:spLocks noGrp="1"/>
          </p:cNvSpPr>
          <p:nvPr>
            <p:ph type="sldNum" idx="11"/>
          </p:nvPr>
        </p:nvSpPr>
        <p:spPr/>
        <p:txBody>
          <a:bodyPr/>
          <a:lstStyle>
            <a:lvl1pPr>
              <a:defRPr/>
            </a:lvl1pPr>
          </a:lstStyle>
          <a:p>
            <a:pPr>
              <a:defRPr/>
            </a:pPr>
            <a:fld id="{D93F1FE9-4B55-48B5-9B95-E7CC52A78F2E}" type="slidenum">
              <a:rPr/>
            </a:fld>
            <a:endParaRPr/>
          </a:p>
        </p:txBody>
      </p:sp>
      <p:sp>
        <p:nvSpPr>
          <p:cNvPr id="8" name="PlaceHolder 7"/>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39" name="PlaceHolder 2"/>
          <p:cNvSpPr>
            <a:spLocks noGrp="1"/>
          </p:cNvSpPr>
          <p:nvPr>
            <p:ph/>
          </p:nvPr>
        </p:nvSpPr>
        <p:spPr>
          <a:xfrm>
            <a:off x="914040" y="2406960"/>
            <a:ext cx="8030880" cy="5965920"/>
          </a:xfrm>
          <a:prstGeom prst="rect">
            <a:avLst/>
          </a:prstGeom>
          <a:noFill/>
          <a:ln w="0">
            <a:noFill/>
          </a:ln>
        </p:spPr>
        <p:txBody>
          <a:bodyPr/>
          <a:lstStyle/>
          <a:p>
            <a:endParaRPr lang="uk-UA"/>
          </a:p>
        </p:txBody>
      </p:sp>
      <p:sp>
        <p:nvSpPr>
          <p:cNvPr id="140"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141" name="PlaceHolder 4"/>
          <p:cNvSpPr>
            <a:spLocks noGrp="1"/>
          </p:cNvSpPr>
          <p:nvPr>
            <p:ph/>
          </p:nvPr>
        </p:nvSpPr>
        <p:spPr>
          <a:xfrm>
            <a:off x="9346680" y="5523120"/>
            <a:ext cx="8030880" cy="2845440"/>
          </a:xfrm>
          <a:prstGeom prst="rect">
            <a:avLst/>
          </a:prstGeom>
          <a:noFill/>
          <a:ln w="0">
            <a:noFill/>
          </a:ln>
        </p:spPr>
        <p:txBody>
          <a:bodyPr/>
          <a:lstStyle/>
          <a:p>
            <a:endParaRPr lang="uk-UA"/>
          </a:p>
        </p:txBody>
      </p:sp>
      <p:sp>
        <p:nvSpPr>
          <p:cNvPr id="6" name="PlaceHolder 5"/>
          <p:cNvSpPr>
            <a:spLocks noGrp="1"/>
          </p:cNvSpPr>
          <p:nvPr>
            <p:ph type="ftr" idx="10"/>
          </p:nvPr>
        </p:nvSpPr>
        <p:spPr/>
        <p:txBody>
          <a:bodyPr/>
          <a:lstStyle>
            <a:lvl1pPr>
              <a:defRPr/>
            </a:lvl1pPr>
          </a:lstStyle>
          <a:p>
            <a:pPr>
              <a:defRPr/>
            </a:pPr>
            <a:r>
              <a:t>Footer</a:t>
            </a:r>
          </a:p>
        </p:txBody>
      </p:sp>
      <p:sp>
        <p:nvSpPr>
          <p:cNvPr id="7" name="PlaceHolder 6"/>
          <p:cNvSpPr>
            <a:spLocks noGrp="1"/>
          </p:cNvSpPr>
          <p:nvPr>
            <p:ph type="sldNum" idx="11"/>
          </p:nvPr>
        </p:nvSpPr>
        <p:spPr/>
        <p:txBody>
          <a:bodyPr/>
          <a:lstStyle>
            <a:lvl1pPr>
              <a:defRPr/>
            </a:lvl1pPr>
          </a:lstStyle>
          <a:p>
            <a:pPr>
              <a:defRPr/>
            </a:pPr>
            <a:fld id="{BB7E7CE0-E591-4834-B4D1-EDA6EF0D8404}" type="slidenum">
              <a:rPr/>
            </a:fld>
            <a:endParaRPr/>
          </a:p>
        </p:txBody>
      </p:sp>
      <p:sp>
        <p:nvSpPr>
          <p:cNvPr id="8" name="PlaceHolder 7"/>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43"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144"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145" name="PlaceHolder 4"/>
          <p:cNvSpPr>
            <a:spLocks noGrp="1"/>
          </p:cNvSpPr>
          <p:nvPr>
            <p:ph/>
          </p:nvPr>
        </p:nvSpPr>
        <p:spPr>
          <a:xfrm>
            <a:off x="914040" y="5523120"/>
            <a:ext cx="16457400" cy="2845440"/>
          </a:xfrm>
          <a:prstGeom prst="rect">
            <a:avLst/>
          </a:prstGeom>
          <a:noFill/>
          <a:ln w="0">
            <a:noFill/>
          </a:ln>
        </p:spPr>
        <p:txBody>
          <a:bodyPr/>
          <a:lstStyle/>
          <a:p>
            <a:endParaRPr lang="uk-UA"/>
          </a:p>
        </p:txBody>
      </p:sp>
      <p:sp>
        <p:nvSpPr>
          <p:cNvPr id="6" name="PlaceHolder 5"/>
          <p:cNvSpPr>
            <a:spLocks noGrp="1"/>
          </p:cNvSpPr>
          <p:nvPr>
            <p:ph type="ftr" idx="10"/>
          </p:nvPr>
        </p:nvSpPr>
        <p:spPr/>
        <p:txBody>
          <a:bodyPr/>
          <a:lstStyle>
            <a:lvl1pPr>
              <a:defRPr/>
            </a:lvl1pPr>
          </a:lstStyle>
          <a:p>
            <a:pPr>
              <a:defRPr/>
            </a:pPr>
            <a:r>
              <a:t>Footer</a:t>
            </a:r>
          </a:p>
        </p:txBody>
      </p:sp>
      <p:sp>
        <p:nvSpPr>
          <p:cNvPr id="7" name="PlaceHolder 6"/>
          <p:cNvSpPr>
            <a:spLocks noGrp="1"/>
          </p:cNvSpPr>
          <p:nvPr>
            <p:ph type="sldNum" idx="11"/>
          </p:nvPr>
        </p:nvSpPr>
        <p:spPr/>
        <p:txBody>
          <a:bodyPr/>
          <a:lstStyle>
            <a:lvl1pPr>
              <a:defRPr/>
            </a:lvl1pPr>
          </a:lstStyle>
          <a:p>
            <a:pPr>
              <a:defRPr/>
            </a:pPr>
            <a:fld id="{DE100997-94FC-4562-A2CB-21E8B01FF711}" type="slidenum">
              <a:rPr/>
            </a:fld>
            <a:endParaRPr/>
          </a:p>
        </p:txBody>
      </p:sp>
      <p:sp>
        <p:nvSpPr>
          <p:cNvPr id="8" name="PlaceHolder 7"/>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47" name="PlaceHolder 2"/>
          <p:cNvSpPr>
            <a:spLocks noGrp="1"/>
          </p:cNvSpPr>
          <p:nvPr>
            <p:ph/>
          </p:nvPr>
        </p:nvSpPr>
        <p:spPr>
          <a:xfrm>
            <a:off x="914040" y="2406960"/>
            <a:ext cx="16457400" cy="2845440"/>
          </a:xfrm>
          <a:prstGeom prst="rect">
            <a:avLst/>
          </a:prstGeom>
          <a:noFill/>
          <a:ln w="0">
            <a:noFill/>
          </a:ln>
        </p:spPr>
        <p:txBody>
          <a:bodyPr/>
          <a:lstStyle/>
          <a:p>
            <a:endParaRPr lang="uk-UA"/>
          </a:p>
        </p:txBody>
      </p:sp>
      <p:sp>
        <p:nvSpPr>
          <p:cNvPr id="148" name="PlaceHolder 3"/>
          <p:cNvSpPr>
            <a:spLocks noGrp="1"/>
          </p:cNvSpPr>
          <p:nvPr>
            <p:ph/>
          </p:nvPr>
        </p:nvSpPr>
        <p:spPr>
          <a:xfrm>
            <a:off x="914040" y="5523120"/>
            <a:ext cx="16457400" cy="2845440"/>
          </a:xfrm>
          <a:prstGeom prst="rect">
            <a:avLst/>
          </a:prstGeom>
          <a:noFill/>
          <a:ln w="0">
            <a:noFill/>
          </a:ln>
        </p:spPr>
        <p:txBody>
          <a:bodyPr/>
          <a:lstStyle/>
          <a:p>
            <a:endParaRPr lang="uk-UA"/>
          </a:p>
        </p:txBody>
      </p:sp>
      <p:sp>
        <p:nvSpPr>
          <p:cNvPr id="5" name="PlaceHolder 4"/>
          <p:cNvSpPr>
            <a:spLocks noGrp="1"/>
          </p:cNvSpPr>
          <p:nvPr>
            <p:ph type="ftr" idx="10"/>
          </p:nvPr>
        </p:nvSpPr>
        <p:spPr/>
        <p:txBody>
          <a:bodyPr/>
          <a:lstStyle>
            <a:lvl1pPr>
              <a:defRPr/>
            </a:lvl1pPr>
          </a:lstStyle>
          <a:p>
            <a:pPr>
              <a:defRPr/>
            </a:pPr>
            <a:r>
              <a:t>Footer</a:t>
            </a:r>
          </a:p>
        </p:txBody>
      </p:sp>
      <p:sp>
        <p:nvSpPr>
          <p:cNvPr id="6" name="PlaceHolder 5"/>
          <p:cNvSpPr>
            <a:spLocks noGrp="1"/>
          </p:cNvSpPr>
          <p:nvPr>
            <p:ph type="sldNum" idx="11"/>
          </p:nvPr>
        </p:nvSpPr>
        <p:spPr/>
        <p:txBody>
          <a:bodyPr/>
          <a:lstStyle>
            <a:lvl1pPr>
              <a:defRPr/>
            </a:lvl1pPr>
          </a:lstStyle>
          <a:p>
            <a:pPr>
              <a:defRPr/>
            </a:pPr>
            <a:fld id="{9D157706-8EEC-43F0-8C1A-33BBE9A3E802}" type="slidenum">
              <a:rPr/>
            </a:fld>
            <a:endParaRPr/>
          </a:p>
        </p:txBody>
      </p:sp>
      <p:sp>
        <p:nvSpPr>
          <p:cNvPr id="7" name="PlaceHolder 6"/>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50"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151"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152" name="PlaceHolder 4"/>
          <p:cNvSpPr>
            <a:spLocks noGrp="1"/>
          </p:cNvSpPr>
          <p:nvPr>
            <p:ph/>
          </p:nvPr>
        </p:nvSpPr>
        <p:spPr>
          <a:xfrm>
            <a:off x="914040" y="5523120"/>
            <a:ext cx="8030880" cy="2845440"/>
          </a:xfrm>
          <a:prstGeom prst="rect">
            <a:avLst/>
          </a:prstGeom>
          <a:noFill/>
          <a:ln w="0">
            <a:noFill/>
          </a:ln>
        </p:spPr>
        <p:txBody>
          <a:bodyPr/>
          <a:lstStyle/>
          <a:p>
            <a:endParaRPr lang="uk-UA"/>
          </a:p>
        </p:txBody>
      </p:sp>
      <p:sp>
        <p:nvSpPr>
          <p:cNvPr id="153" name="PlaceHolder 5"/>
          <p:cNvSpPr>
            <a:spLocks noGrp="1"/>
          </p:cNvSpPr>
          <p:nvPr>
            <p:ph/>
          </p:nvPr>
        </p:nvSpPr>
        <p:spPr>
          <a:xfrm>
            <a:off x="9346680" y="5523120"/>
            <a:ext cx="8030880" cy="2845440"/>
          </a:xfrm>
          <a:prstGeom prst="rect">
            <a:avLst/>
          </a:prstGeom>
          <a:noFill/>
          <a:ln w="0">
            <a:noFill/>
          </a:ln>
        </p:spPr>
        <p:txBody>
          <a:bodyPr/>
          <a:lstStyle/>
          <a:p>
            <a:endParaRPr lang="uk-UA"/>
          </a:p>
        </p:txBody>
      </p:sp>
      <p:sp>
        <p:nvSpPr>
          <p:cNvPr id="7" name="PlaceHolder 6"/>
          <p:cNvSpPr>
            <a:spLocks noGrp="1"/>
          </p:cNvSpPr>
          <p:nvPr>
            <p:ph type="ftr" idx="10"/>
          </p:nvPr>
        </p:nvSpPr>
        <p:spPr/>
        <p:txBody>
          <a:bodyPr/>
          <a:lstStyle>
            <a:lvl1pPr>
              <a:defRPr/>
            </a:lvl1pPr>
          </a:lstStyle>
          <a:p>
            <a:pPr>
              <a:defRPr/>
            </a:pPr>
            <a:r>
              <a:t>Footer</a:t>
            </a:r>
          </a:p>
        </p:txBody>
      </p:sp>
      <p:sp>
        <p:nvSpPr>
          <p:cNvPr id="8" name="PlaceHolder 7"/>
          <p:cNvSpPr>
            <a:spLocks noGrp="1"/>
          </p:cNvSpPr>
          <p:nvPr>
            <p:ph type="sldNum" idx="11"/>
          </p:nvPr>
        </p:nvSpPr>
        <p:spPr/>
        <p:txBody>
          <a:bodyPr/>
          <a:lstStyle>
            <a:lvl1pPr>
              <a:defRPr/>
            </a:lvl1pPr>
          </a:lstStyle>
          <a:p>
            <a:pPr>
              <a:defRPr/>
            </a:pPr>
            <a:fld id="{B1332ACF-2A31-4F8C-A626-C2D23E8EC058}" type="slidenum">
              <a:rPr/>
            </a:fld>
            <a:endParaRPr/>
          </a:p>
        </p:txBody>
      </p:sp>
      <p:sp>
        <p:nvSpPr>
          <p:cNvPr id="9" name="PlaceHolder 8"/>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55" name="PlaceHolder 2"/>
          <p:cNvSpPr>
            <a:spLocks noGrp="1"/>
          </p:cNvSpPr>
          <p:nvPr>
            <p:ph/>
          </p:nvPr>
        </p:nvSpPr>
        <p:spPr>
          <a:xfrm>
            <a:off x="914040" y="2406960"/>
            <a:ext cx="5299200" cy="2845440"/>
          </a:xfrm>
          <a:prstGeom prst="rect">
            <a:avLst/>
          </a:prstGeom>
          <a:noFill/>
          <a:ln w="0">
            <a:noFill/>
          </a:ln>
        </p:spPr>
        <p:txBody>
          <a:bodyPr/>
          <a:lstStyle/>
          <a:p>
            <a:endParaRPr lang="uk-UA"/>
          </a:p>
        </p:txBody>
      </p:sp>
      <p:sp>
        <p:nvSpPr>
          <p:cNvPr id="156" name="PlaceHolder 3"/>
          <p:cNvSpPr>
            <a:spLocks noGrp="1"/>
          </p:cNvSpPr>
          <p:nvPr>
            <p:ph/>
          </p:nvPr>
        </p:nvSpPr>
        <p:spPr>
          <a:xfrm>
            <a:off x="6478560" y="2406960"/>
            <a:ext cx="5299200" cy="2845440"/>
          </a:xfrm>
          <a:prstGeom prst="rect">
            <a:avLst/>
          </a:prstGeom>
          <a:noFill/>
          <a:ln w="0">
            <a:noFill/>
          </a:ln>
        </p:spPr>
        <p:txBody>
          <a:bodyPr/>
          <a:lstStyle/>
          <a:p>
            <a:endParaRPr lang="uk-UA"/>
          </a:p>
        </p:txBody>
      </p:sp>
      <p:sp>
        <p:nvSpPr>
          <p:cNvPr id="157" name="PlaceHolder 4"/>
          <p:cNvSpPr>
            <a:spLocks noGrp="1"/>
          </p:cNvSpPr>
          <p:nvPr>
            <p:ph/>
          </p:nvPr>
        </p:nvSpPr>
        <p:spPr>
          <a:xfrm>
            <a:off x="12043080" y="2406960"/>
            <a:ext cx="5299200" cy="2845440"/>
          </a:xfrm>
          <a:prstGeom prst="rect">
            <a:avLst/>
          </a:prstGeom>
          <a:noFill/>
          <a:ln w="0">
            <a:noFill/>
          </a:ln>
        </p:spPr>
        <p:txBody>
          <a:bodyPr/>
          <a:lstStyle/>
          <a:p>
            <a:endParaRPr lang="uk-UA"/>
          </a:p>
        </p:txBody>
      </p:sp>
      <p:sp>
        <p:nvSpPr>
          <p:cNvPr id="158" name="PlaceHolder 5"/>
          <p:cNvSpPr>
            <a:spLocks noGrp="1"/>
          </p:cNvSpPr>
          <p:nvPr>
            <p:ph/>
          </p:nvPr>
        </p:nvSpPr>
        <p:spPr>
          <a:xfrm>
            <a:off x="914040" y="5523120"/>
            <a:ext cx="5299200" cy="2845440"/>
          </a:xfrm>
          <a:prstGeom prst="rect">
            <a:avLst/>
          </a:prstGeom>
          <a:noFill/>
          <a:ln w="0">
            <a:noFill/>
          </a:ln>
        </p:spPr>
        <p:txBody>
          <a:bodyPr/>
          <a:lstStyle/>
          <a:p>
            <a:endParaRPr lang="uk-UA"/>
          </a:p>
        </p:txBody>
      </p:sp>
      <p:sp>
        <p:nvSpPr>
          <p:cNvPr id="159" name="PlaceHolder 6"/>
          <p:cNvSpPr>
            <a:spLocks noGrp="1"/>
          </p:cNvSpPr>
          <p:nvPr>
            <p:ph/>
          </p:nvPr>
        </p:nvSpPr>
        <p:spPr>
          <a:xfrm>
            <a:off x="6478560" y="5523120"/>
            <a:ext cx="5299200" cy="2845440"/>
          </a:xfrm>
          <a:prstGeom prst="rect">
            <a:avLst/>
          </a:prstGeom>
          <a:noFill/>
          <a:ln w="0">
            <a:noFill/>
          </a:ln>
        </p:spPr>
        <p:txBody>
          <a:bodyPr/>
          <a:lstStyle/>
          <a:p>
            <a:endParaRPr lang="uk-UA"/>
          </a:p>
        </p:txBody>
      </p:sp>
      <p:sp>
        <p:nvSpPr>
          <p:cNvPr id="160" name="PlaceHolder 7"/>
          <p:cNvSpPr>
            <a:spLocks noGrp="1"/>
          </p:cNvSpPr>
          <p:nvPr>
            <p:ph/>
          </p:nvPr>
        </p:nvSpPr>
        <p:spPr>
          <a:xfrm>
            <a:off x="12043080" y="5523120"/>
            <a:ext cx="5299200" cy="2845440"/>
          </a:xfrm>
          <a:prstGeom prst="rect">
            <a:avLst/>
          </a:prstGeom>
          <a:noFill/>
          <a:ln w="0">
            <a:noFill/>
          </a:ln>
        </p:spPr>
        <p:txBody>
          <a:bodyPr/>
          <a:lstStyle/>
          <a:p>
            <a:endParaRPr lang="uk-UA"/>
          </a:p>
        </p:txBody>
      </p:sp>
      <p:sp>
        <p:nvSpPr>
          <p:cNvPr id="9" name="PlaceHolder 8"/>
          <p:cNvSpPr>
            <a:spLocks noGrp="1"/>
          </p:cNvSpPr>
          <p:nvPr>
            <p:ph type="ftr" idx="10"/>
          </p:nvPr>
        </p:nvSpPr>
        <p:spPr/>
        <p:txBody>
          <a:bodyPr/>
          <a:lstStyle>
            <a:lvl1pPr>
              <a:defRPr/>
            </a:lvl1pPr>
          </a:lstStyle>
          <a:p>
            <a:pPr>
              <a:defRPr/>
            </a:pPr>
            <a:r>
              <a:t>Footer</a:t>
            </a:r>
          </a:p>
        </p:txBody>
      </p:sp>
      <p:sp>
        <p:nvSpPr>
          <p:cNvPr id="10" name="PlaceHolder 9"/>
          <p:cNvSpPr>
            <a:spLocks noGrp="1"/>
          </p:cNvSpPr>
          <p:nvPr>
            <p:ph type="sldNum" idx="11"/>
          </p:nvPr>
        </p:nvSpPr>
        <p:spPr/>
        <p:txBody>
          <a:bodyPr/>
          <a:lstStyle>
            <a:lvl1pPr>
              <a:defRPr/>
            </a:lvl1pPr>
          </a:lstStyle>
          <a:p>
            <a:pPr>
              <a:defRPr/>
            </a:pPr>
            <a:fld id="{17621DE6-E49A-4209-9484-8CD7B8E21F6C}" type="slidenum">
              <a:rPr/>
            </a:fld>
            <a:endParaRPr/>
          </a:p>
        </p:txBody>
      </p:sp>
      <p:sp>
        <p:nvSpPr>
          <p:cNvPr id="11" name="PlaceHolder 10"/>
          <p:cNvSpPr>
            <a:spLocks noGrp="1"/>
          </p:cNvSpPr>
          <p:nvPr>
            <p:ph type="dt" idx="12"/>
          </p:nvPr>
        </p:nvSpPr>
        <p:spPr/>
        <p:txBody>
          <a:bodyPr/>
          <a:lstStyle>
            <a:lvl1pPr>
              <a:defRPr/>
            </a:lvl1pPr>
          </a:lstStyle>
          <a:p>
            <a:pPr>
              <a:defRPr/>
            </a:p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914040" y="410400"/>
            <a:ext cx="16457400" cy="7962840"/>
          </a:xfrm>
          <a:prstGeom prst="rect">
            <a:avLst/>
          </a:prstGeom>
          <a:noFill/>
          <a:ln w="0">
            <a:noFill/>
          </a:ln>
        </p:spPr>
        <p:txBody>
          <a:bodyPr anchor="ctr">
            <a:noAutofit/>
          </a:bodyPr>
          <a:lstStyle/>
          <a:p>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2"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13" name="PlaceHolder 3"/>
          <p:cNvSpPr>
            <a:spLocks noGrp="1"/>
          </p:cNvSpPr>
          <p:nvPr>
            <p:ph/>
          </p:nvPr>
        </p:nvSpPr>
        <p:spPr>
          <a:xfrm>
            <a:off x="9346680" y="2406960"/>
            <a:ext cx="8030880" cy="5965920"/>
          </a:xfrm>
          <a:prstGeom prst="rect">
            <a:avLst/>
          </a:prstGeom>
          <a:noFill/>
          <a:ln w="0">
            <a:noFill/>
          </a:ln>
        </p:spPr>
        <p:txBody>
          <a:bodyPr/>
          <a:lstStyle/>
          <a:p>
            <a:endParaRPr lang="uk-UA"/>
          </a:p>
        </p:txBody>
      </p:sp>
      <p:sp>
        <p:nvSpPr>
          <p:cNvPr id="14" name="PlaceHolder 4"/>
          <p:cNvSpPr>
            <a:spLocks noGrp="1"/>
          </p:cNvSpPr>
          <p:nvPr>
            <p:ph/>
          </p:nvPr>
        </p:nvSpPr>
        <p:spPr>
          <a:xfrm>
            <a:off x="914040" y="5523120"/>
            <a:ext cx="8030880" cy="2845440"/>
          </a:xfrm>
          <a:prstGeom prst="rect">
            <a:avLst/>
          </a:prstGeom>
          <a:noFill/>
          <a:ln w="0">
            <a:noFill/>
          </a:ln>
        </p:spPr>
        <p:txBody>
          <a:bodyPr/>
          <a:lstStyle/>
          <a:p>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16" name="PlaceHolder 2"/>
          <p:cNvSpPr>
            <a:spLocks noGrp="1"/>
          </p:cNvSpPr>
          <p:nvPr>
            <p:ph/>
          </p:nvPr>
        </p:nvSpPr>
        <p:spPr>
          <a:xfrm>
            <a:off x="914040" y="2406960"/>
            <a:ext cx="8030880" cy="5965920"/>
          </a:xfrm>
          <a:prstGeom prst="rect">
            <a:avLst/>
          </a:prstGeom>
          <a:noFill/>
          <a:ln w="0">
            <a:noFill/>
          </a:ln>
        </p:spPr>
        <p:txBody>
          <a:bodyPr/>
          <a:lstStyle/>
          <a:p>
            <a:endParaRPr lang="uk-UA"/>
          </a:p>
        </p:txBody>
      </p:sp>
      <p:sp>
        <p:nvSpPr>
          <p:cNvPr id="17"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18" name="PlaceHolder 4"/>
          <p:cNvSpPr>
            <a:spLocks noGrp="1"/>
          </p:cNvSpPr>
          <p:nvPr>
            <p:ph/>
          </p:nvPr>
        </p:nvSpPr>
        <p:spPr>
          <a:xfrm>
            <a:off x="9346680" y="5523120"/>
            <a:ext cx="8030880" cy="2845440"/>
          </a:xfrm>
          <a:prstGeom prst="rect">
            <a:avLst/>
          </a:prstGeom>
          <a:noFill/>
          <a:ln w="0">
            <a:noFill/>
          </a:ln>
        </p:spPr>
        <p:txBody>
          <a:bodyPr/>
          <a:lstStyle/>
          <a:p>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914040" y="410400"/>
            <a:ext cx="16457400" cy="1717560"/>
          </a:xfrm>
          <a:prstGeom prst="rect">
            <a:avLst/>
          </a:prstGeom>
          <a:noFill/>
          <a:ln w="0">
            <a:noFill/>
          </a:ln>
        </p:spPr>
        <p:txBody>
          <a:bodyPr/>
          <a:lstStyle/>
          <a:p>
            <a:endParaRPr lang="uk-UA"/>
          </a:p>
        </p:txBody>
      </p:sp>
      <p:sp>
        <p:nvSpPr>
          <p:cNvPr id="20" name="PlaceHolder 2"/>
          <p:cNvSpPr>
            <a:spLocks noGrp="1"/>
          </p:cNvSpPr>
          <p:nvPr>
            <p:ph/>
          </p:nvPr>
        </p:nvSpPr>
        <p:spPr>
          <a:xfrm>
            <a:off x="914040" y="2406960"/>
            <a:ext cx="8030880" cy="2845440"/>
          </a:xfrm>
          <a:prstGeom prst="rect">
            <a:avLst/>
          </a:prstGeom>
          <a:noFill/>
          <a:ln w="0">
            <a:noFill/>
          </a:ln>
        </p:spPr>
        <p:txBody>
          <a:bodyPr/>
          <a:lstStyle/>
          <a:p>
            <a:endParaRPr lang="uk-UA"/>
          </a:p>
        </p:txBody>
      </p:sp>
      <p:sp>
        <p:nvSpPr>
          <p:cNvPr id="21" name="PlaceHolder 3"/>
          <p:cNvSpPr>
            <a:spLocks noGrp="1"/>
          </p:cNvSpPr>
          <p:nvPr>
            <p:ph/>
          </p:nvPr>
        </p:nvSpPr>
        <p:spPr>
          <a:xfrm>
            <a:off x="9346680" y="2406960"/>
            <a:ext cx="8030880" cy="2845440"/>
          </a:xfrm>
          <a:prstGeom prst="rect">
            <a:avLst/>
          </a:prstGeom>
          <a:noFill/>
          <a:ln w="0">
            <a:noFill/>
          </a:ln>
        </p:spPr>
        <p:txBody>
          <a:bodyPr/>
          <a:lstStyle/>
          <a:p>
            <a:endParaRPr lang="uk-UA"/>
          </a:p>
        </p:txBody>
      </p:sp>
      <p:sp>
        <p:nvSpPr>
          <p:cNvPr id="22" name="PlaceHolder 4"/>
          <p:cNvSpPr>
            <a:spLocks noGrp="1"/>
          </p:cNvSpPr>
          <p:nvPr>
            <p:ph/>
          </p:nvPr>
        </p:nvSpPr>
        <p:spPr>
          <a:xfrm>
            <a:off x="914040" y="5523120"/>
            <a:ext cx="16457400" cy="2845440"/>
          </a:xfrm>
          <a:prstGeom prst="rect">
            <a:avLst/>
          </a:prstGeom>
          <a:noFill/>
          <a:ln w="0">
            <a:noFill/>
          </a:ln>
        </p:spPr>
        <p:txBody>
          <a:bodyPr/>
          <a:lstStyle/>
          <a:p>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3" Type="http://schemas.openxmlformats.org/officeDocument/2006/relationships/theme" Target="../theme/theme4.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914400" y="411163"/>
            <a:ext cx="16457613" cy="1716087"/>
          </a:xfrm>
          <a:prstGeom prst="rect">
            <a:avLst/>
          </a:prstGeom>
          <a:noFill/>
          <a:ln w="0">
            <a:noFill/>
          </a:ln>
        </p:spPr>
        <p:txBody>
          <a:bodyPr lIns="0" tIns="0" rIns="0" bIns="0" anchor="ctr">
            <a:noAutofit/>
          </a:bodyPr>
          <a:lstStyle/>
          <a:p>
            <a:r>
              <a:rPr lang="uk-UA"/>
              <a:t>Для правки тексту заголовка клацніть мишею</a:t>
            </a:r>
            <a:endParaRPr lang="uk-UA"/>
          </a:p>
        </p:txBody>
      </p:sp>
      <p:sp>
        <p:nvSpPr>
          <p:cNvPr id="3" name="PlaceHolder 2"/>
          <p:cNvSpPr>
            <a:spLocks noGrp="1"/>
          </p:cNvSpPr>
          <p:nvPr>
            <p:ph type="body"/>
          </p:nvPr>
        </p:nvSpPr>
        <p:spPr>
          <a:xfrm>
            <a:off x="914400" y="2406650"/>
            <a:ext cx="16457613" cy="5965825"/>
          </a:xfrm>
          <a:prstGeom prst="rect">
            <a:avLst/>
          </a:prstGeom>
          <a:noFill/>
          <a:ln w="0">
            <a:noFill/>
          </a:ln>
        </p:spPr>
        <p:txBody>
          <a:bodyPr lIns="0" tIns="0" rIns="0" bIns="0" anchor="t">
            <a:normAutofit/>
          </a:bodyPr>
          <a:lstStyle/>
          <a:p>
            <a:r>
              <a:rPr lang="uk-UA"/>
              <a:t>Для редагування структури клацніть мишею</a:t>
            </a:r>
            <a:endParaRPr lang="uk-UA"/>
          </a:p>
          <a:p>
            <a:pPr lvl="1"/>
            <a:r>
              <a:rPr lang="uk-UA"/>
              <a:t>Другий рівень структури</a:t>
            </a:r>
            <a:endParaRPr lang="uk-UA"/>
          </a:p>
          <a:p>
            <a:pPr lvl="2"/>
            <a:r>
              <a:rPr lang="uk-UA"/>
              <a:t>Третій рівень структури</a:t>
            </a:r>
            <a:endParaRPr lang="uk-UA"/>
          </a:p>
          <a:p>
            <a:pPr lvl="3"/>
            <a:r>
              <a:rPr lang="uk-UA"/>
              <a:t>Четвертий рівень структури</a:t>
            </a:r>
            <a:endParaRPr lang="uk-UA"/>
          </a:p>
          <a:p>
            <a:pPr lvl="4"/>
            <a:r>
              <a:rPr lang="uk-UA"/>
              <a:t>П'ятий рівень структури</a:t>
            </a:r>
            <a:endParaRPr lang="uk-UA"/>
          </a:p>
          <a:p>
            <a:pPr lvl="5"/>
            <a:r>
              <a:rPr lang="uk-UA"/>
              <a:t>Шостий рівень структури</a:t>
            </a:r>
            <a:endParaRPr lang="uk-UA"/>
          </a:p>
          <a:p>
            <a:pPr lvl="6"/>
            <a:r>
              <a:rPr lang="uk-UA"/>
              <a:t>Сьомий рівень структури</a:t>
            </a:r>
            <a:endParaRPr 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2pPr>
      <a:lvl3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3pPr>
      <a:lvl4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4pPr>
      <a:lvl5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8" name="PlaceHolder 1"/>
          <p:cNvSpPr>
            <a:spLocks noGrp="1"/>
          </p:cNvSpPr>
          <p:nvPr>
            <p:ph type="ftr" idx="1"/>
          </p:nvPr>
        </p:nvSpPr>
        <p:spPr>
          <a:xfrm>
            <a:off x="6248400" y="9534525"/>
            <a:ext cx="5789613" cy="546100"/>
          </a:xfrm>
          <a:prstGeom prst="rect">
            <a:avLst/>
          </a:prstGeom>
          <a:noFill/>
          <a:ln w="0">
            <a:noFill/>
          </a:ln>
        </p:spPr>
        <p:txBody>
          <a:bodyPr lIns="163440" tIns="81720" rIns="163440" bIns="81720" anchor="ctr">
            <a:noAutofit/>
          </a:bodyPr>
          <a:lstStyle>
            <a:lvl1pPr indent="0" algn="ctr" fontAlgn="auto">
              <a:lnSpc>
                <a:spcPct val="100000"/>
              </a:lnSpc>
              <a:spcBef>
                <a:spcPts val="0"/>
              </a:spcBef>
              <a:spcAft>
                <a:spcPts val="0"/>
              </a:spcAft>
              <a:buNone/>
              <a:tabLst>
                <a:tab pos="0" algn="l"/>
              </a:tabLst>
              <a:defRPr lang="uk-UA" sz="1400" b="0" strike="noStrike" spc="-1">
                <a:solidFill>
                  <a:srgbClr val="000000"/>
                </a:solidFill>
                <a:latin typeface="Times New Roman" panose="02020603050405020304"/>
                <a:ea typeface="DejaVu Sans"/>
                <a:cs typeface="+mn-cs"/>
              </a:defRPr>
            </a:lvl1pPr>
          </a:lstStyle>
          <a:p>
            <a:pPr>
              <a:defRPr/>
            </a:pPr>
            <a:r>
              <a:t>&lt;нижній колонтитул&gt;</a:t>
            </a:r>
          </a:p>
        </p:txBody>
      </p:sp>
      <p:sp>
        <p:nvSpPr>
          <p:cNvPr id="39" name="PlaceHolder 2"/>
          <p:cNvSpPr>
            <a:spLocks noGrp="1"/>
          </p:cNvSpPr>
          <p:nvPr>
            <p:ph type="sldNum" idx="2"/>
          </p:nvPr>
        </p:nvSpPr>
        <p:spPr>
          <a:xfrm>
            <a:off x="13104813" y="9534525"/>
            <a:ext cx="4265612" cy="546100"/>
          </a:xfrm>
          <a:prstGeom prst="rect">
            <a:avLst/>
          </a:prstGeom>
          <a:noFill/>
          <a:ln w="0">
            <a:noFill/>
          </a:ln>
        </p:spPr>
        <p:txBody>
          <a:bodyPr lIns="163440" tIns="81720" rIns="163440" bIns="81720" anchor="ctr">
            <a:noAutofit/>
          </a:bodyPr>
          <a:lstStyle>
            <a:lvl1pPr indent="0" algn="r" fontAlgn="auto">
              <a:lnSpc>
                <a:spcPct val="100000"/>
              </a:lnSpc>
              <a:spcBef>
                <a:spcPts val="0"/>
              </a:spcBef>
              <a:spcAft>
                <a:spcPts val="0"/>
              </a:spcAft>
              <a:buNone/>
              <a:tabLst>
                <a:tab pos="0" algn="l"/>
              </a:tabLst>
              <a:defRPr lang="ru-RU" sz="2100" b="0" strike="noStrike" spc="-1">
                <a:solidFill>
                  <a:srgbClr val="8B8B8B"/>
                </a:solidFill>
                <a:latin typeface="Arial" panose="020B0604020202020204"/>
                <a:ea typeface="DejaVu Sans"/>
                <a:cs typeface="+mn-cs"/>
              </a:defRPr>
            </a:lvl1pPr>
          </a:lstStyle>
          <a:p>
            <a:pPr>
              <a:defRPr/>
            </a:pPr>
            <a:fld id="{FB9D5B35-FCF3-43C6-A8A6-2DE53378C605}" type="slidenum">
              <a:rPr/>
            </a:fld>
            <a:endParaRPr lang="uk-UA">
              <a:solidFill>
                <a:srgbClr val="000000"/>
              </a:solidFill>
              <a:latin typeface="Times New Roman" panose="02020603050405020304"/>
            </a:endParaRPr>
          </a:p>
        </p:txBody>
      </p:sp>
      <p:sp>
        <p:nvSpPr>
          <p:cNvPr id="40" name="PlaceHolder 3"/>
          <p:cNvSpPr>
            <a:spLocks noGrp="1"/>
          </p:cNvSpPr>
          <p:nvPr>
            <p:ph type="dt" idx="3"/>
          </p:nvPr>
        </p:nvSpPr>
        <p:spPr>
          <a:xfrm>
            <a:off x="914400" y="9534525"/>
            <a:ext cx="4265613" cy="546100"/>
          </a:xfrm>
          <a:prstGeom prst="rect">
            <a:avLst/>
          </a:prstGeom>
          <a:noFill/>
          <a:ln w="0">
            <a:noFill/>
          </a:ln>
        </p:spPr>
        <p:txBody>
          <a:bodyPr lIns="163440" tIns="81720" rIns="163440" bIns="81720" anchor="ctr">
            <a:noAutofit/>
          </a:bodyPr>
          <a:lstStyle>
            <a:lvl1pPr indent="0" fontAlgn="auto">
              <a:spcBef>
                <a:spcPts val="0"/>
              </a:spcBef>
              <a:spcAft>
                <a:spcPts val="0"/>
              </a:spcAft>
              <a:buNone/>
              <a:defRPr lang="uk-UA" sz="1400" b="0" strike="noStrike" spc="-1">
                <a:solidFill>
                  <a:srgbClr val="000000"/>
                </a:solidFill>
                <a:latin typeface="Times New Roman" panose="02020603050405020304"/>
                <a:ea typeface="+mn-ea"/>
                <a:cs typeface="+mn-cs"/>
              </a:defRPr>
            </a:lvl1pPr>
          </a:lstStyle>
          <a:p>
            <a:pPr>
              <a:defRPr/>
            </a:pPr>
            <a:r>
              <a:t>&lt;дата/час&gt;</a:t>
            </a:r>
          </a:p>
        </p:txBody>
      </p:sp>
      <p:sp>
        <p:nvSpPr>
          <p:cNvPr id="41" name="PlaceHolder 4"/>
          <p:cNvSpPr>
            <a:spLocks noGrp="1"/>
          </p:cNvSpPr>
          <p:nvPr>
            <p:ph type="title"/>
          </p:nvPr>
        </p:nvSpPr>
        <p:spPr>
          <a:xfrm>
            <a:off x="914400" y="411163"/>
            <a:ext cx="16457613" cy="1716087"/>
          </a:xfrm>
          <a:prstGeom prst="rect">
            <a:avLst/>
          </a:prstGeom>
          <a:noFill/>
          <a:ln w="0">
            <a:noFill/>
          </a:ln>
        </p:spPr>
        <p:txBody>
          <a:bodyPr lIns="0" tIns="0" rIns="0" bIns="0" anchor="ctr">
            <a:noAutofit/>
          </a:bodyPr>
          <a:lstStyle/>
          <a:p>
            <a:r>
              <a:rPr lang="uk-UA"/>
              <a:t>Для правки тексту заголовка клацніть мишею</a:t>
            </a:r>
            <a:endParaRPr lang="uk-UA"/>
          </a:p>
        </p:txBody>
      </p:sp>
      <p:sp>
        <p:nvSpPr>
          <p:cNvPr id="42" name="PlaceHolder 5"/>
          <p:cNvSpPr>
            <a:spLocks noGrp="1"/>
          </p:cNvSpPr>
          <p:nvPr>
            <p:ph type="body"/>
          </p:nvPr>
        </p:nvSpPr>
        <p:spPr>
          <a:xfrm>
            <a:off x="914400" y="2406650"/>
            <a:ext cx="16457613" cy="5965825"/>
          </a:xfrm>
          <a:prstGeom prst="rect">
            <a:avLst/>
          </a:prstGeom>
          <a:noFill/>
          <a:ln w="0">
            <a:noFill/>
          </a:ln>
        </p:spPr>
        <p:txBody>
          <a:bodyPr lIns="0" tIns="0" rIns="0" bIns="0" anchor="t">
            <a:normAutofit/>
          </a:bodyPr>
          <a:lstStyle/>
          <a:p>
            <a:r>
              <a:rPr lang="uk-UA"/>
              <a:t>Для редагування структури клацніть мишею</a:t>
            </a:r>
            <a:endParaRPr lang="uk-UA"/>
          </a:p>
          <a:p>
            <a:pPr lvl="1"/>
            <a:r>
              <a:rPr lang="uk-UA"/>
              <a:t>Другий рівень структури</a:t>
            </a:r>
            <a:endParaRPr lang="uk-UA"/>
          </a:p>
          <a:p>
            <a:pPr lvl="2"/>
            <a:r>
              <a:rPr lang="uk-UA"/>
              <a:t>Третій рівень структури</a:t>
            </a:r>
            <a:endParaRPr lang="uk-UA"/>
          </a:p>
          <a:p>
            <a:pPr lvl="3"/>
            <a:r>
              <a:rPr lang="uk-UA"/>
              <a:t>Четвертий рівень структури</a:t>
            </a:r>
            <a:endParaRPr lang="uk-UA"/>
          </a:p>
          <a:p>
            <a:pPr lvl="4"/>
            <a:r>
              <a:rPr lang="uk-UA"/>
              <a:t>П'ятий рівень структури</a:t>
            </a:r>
            <a:endParaRPr lang="uk-UA"/>
          </a:p>
          <a:p>
            <a:pPr lvl="5"/>
            <a:r>
              <a:rPr lang="uk-UA"/>
              <a:t>Шостий рівень структури</a:t>
            </a:r>
            <a:endParaRPr lang="uk-UA"/>
          </a:p>
          <a:p>
            <a:pPr lvl="6"/>
            <a:r>
              <a:rPr lang="uk-UA"/>
              <a:t>Сьомий рівень структури</a:t>
            </a:r>
            <a:endParaRPr lang="uk-UA"/>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2pPr>
      <a:lvl3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3pPr>
      <a:lvl4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4pPr>
      <a:lvl5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914400" y="411163"/>
            <a:ext cx="16456025" cy="1716087"/>
          </a:xfrm>
          <a:prstGeom prst="rect">
            <a:avLst/>
          </a:prstGeom>
          <a:noFill/>
          <a:ln w="0">
            <a:noFill/>
          </a:ln>
        </p:spPr>
        <p:txBody>
          <a:bodyPr lIns="0" tIns="0" rIns="0" bIns="0" numCol="1" spcCol="0" anchor="ctr">
            <a:noAutofit/>
          </a:bodyPr>
          <a:lstStyle/>
          <a:p>
            <a:r>
              <a:rPr lang="uk-UA"/>
              <a:t>Для правки тексту заголовка клацніть мишею</a:t>
            </a:r>
            <a:endParaRPr lang="uk-UA"/>
          </a:p>
        </p:txBody>
      </p:sp>
      <p:sp>
        <p:nvSpPr>
          <p:cNvPr id="80" name="PlaceHolder 2"/>
          <p:cNvSpPr>
            <a:spLocks noGrp="1"/>
          </p:cNvSpPr>
          <p:nvPr>
            <p:ph type="body"/>
          </p:nvPr>
        </p:nvSpPr>
        <p:spPr>
          <a:xfrm>
            <a:off x="914400" y="2406650"/>
            <a:ext cx="16456025" cy="5965825"/>
          </a:xfrm>
          <a:prstGeom prst="rect">
            <a:avLst/>
          </a:prstGeom>
          <a:noFill/>
          <a:ln w="0">
            <a:noFill/>
          </a:ln>
        </p:spPr>
        <p:txBody>
          <a:bodyPr lIns="0" tIns="0" rIns="0" bIns="0" anchor="t">
            <a:normAutofit/>
          </a:bodyPr>
          <a:lstStyle/>
          <a:p>
            <a:r>
              <a:rPr lang="uk-UA"/>
              <a:t>Для редагування структури клацніть мишею</a:t>
            </a:r>
            <a:endParaRPr lang="uk-UA"/>
          </a:p>
          <a:p>
            <a:pPr lvl="1"/>
            <a:r>
              <a:rPr lang="uk-UA"/>
              <a:t>Другий рівень структури</a:t>
            </a:r>
            <a:endParaRPr lang="uk-UA"/>
          </a:p>
          <a:p>
            <a:pPr lvl="2"/>
            <a:r>
              <a:rPr lang="uk-UA"/>
              <a:t>Третій рівень структури</a:t>
            </a:r>
            <a:endParaRPr lang="uk-UA"/>
          </a:p>
          <a:p>
            <a:pPr lvl="3"/>
            <a:r>
              <a:rPr lang="uk-UA"/>
              <a:t>Четвертий рівень структури</a:t>
            </a:r>
            <a:endParaRPr lang="uk-UA"/>
          </a:p>
          <a:p>
            <a:pPr lvl="4"/>
            <a:r>
              <a:rPr lang="uk-UA"/>
              <a:t>П'ятий рівень структури</a:t>
            </a:r>
            <a:endParaRPr lang="uk-UA"/>
          </a:p>
          <a:p>
            <a:pPr lvl="5"/>
            <a:r>
              <a:rPr lang="uk-UA"/>
              <a:t>Шостий рівень структури</a:t>
            </a:r>
            <a:endParaRPr lang="uk-UA"/>
          </a:p>
          <a:p>
            <a:pPr lvl="6"/>
            <a:r>
              <a:rPr lang="uk-UA"/>
              <a:t>Сьомий рівень структури</a:t>
            </a:r>
            <a:endParaRPr lang="uk-UA"/>
          </a:p>
        </p:txBody>
      </p:sp>
      <p:sp>
        <p:nvSpPr>
          <p:cNvPr id="81" name="PlaceHolder 3"/>
          <p:cNvSpPr>
            <a:spLocks noGrp="1"/>
          </p:cNvSpPr>
          <p:nvPr>
            <p:ph type="ftr" idx="4"/>
          </p:nvPr>
        </p:nvSpPr>
        <p:spPr>
          <a:xfrm>
            <a:off x="6248400" y="9534525"/>
            <a:ext cx="5788025" cy="546100"/>
          </a:xfrm>
          <a:prstGeom prst="rect">
            <a:avLst/>
          </a:prstGeom>
          <a:noFill/>
          <a:ln w="0">
            <a:noFill/>
          </a:ln>
        </p:spPr>
        <p:txBody>
          <a:bodyPr lIns="163440" tIns="81720" rIns="163440" bIns="81720" anchor="ctr">
            <a:noAutofit/>
          </a:bodyPr>
          <a:lstStyle>
            <a:lvl1pPr indent="0" algn="ctr" fontAlgn="auto">
              <a:lnSpc>
                <a:spcPct val="100000"/>
              </a:lnSpc>
              <a:spcBef>
                <a:spcPts val="0"/>
              </a:spcBef>
              <a:spcAft>
                <a:spcPts val="0"/>
              </a:spcAft>
              <a:buNone/>
              <a:tabLst>
                <a:tab pos="0" algn="l"/>
              </a:tabLst>
              <a:defRPr lang="uk-UA" sz="1400" b="0" strike="noStrike" spc="-1">
                <a:solidFill>
                  <a:srgbClr val="000000"/>
                </a:solidFill>
                <a:latin typeface="Times New Roman" panose="02020603050405020304"/>
                <a:ea typeface="DejaVu Sans"/>
                <a:cs typeface="+mn-cs"/>
              </a:defRPr>
            </a:lvl1pPr>
          </a:lstStyle>
          <a:p>
            <a:pPr>
              <a:defRPr/>
            </a:pPr>
            <a:r>
              <a:t>&lt;нижній колонтитул&gt;</a:t>
            </a:r>
          </a:p>
        </p:txBody>
      </p:sp>
      <p:sp>
        <p:nvSpPr>
          <p:cNvPr id="82" name="PlaceHolder 4"/>
          <p:cNvSpPr>
            <a:spLocks noGrp="1"/>
          </p:cNvSpPr>
          <p:nvPr>
            <p:ph type="sldNum" idx="5"/>
          </p:nvPr>
        </p:nvSpPr>
        <p:spPr>
          <a:xfrm>
            <a:off x="13104813" y="9534525"/>
            <a:ext cx="4265612" cy="546100"/>
          </a:xfrm>
          <a:prstGeom prst="rect">
            <a:avLst/>
          </a:prstGeom>
          <a:noFill/>
          <a:ln w="0">
            <a:noFill/>
          </a:ln>
        </p:spPr>
        <p:txBody>
          <a:bodyPr lIns="163440" tIns="81720" rIns="163440" bIns="81720" anchor="ctr">
            <a:noAutofit/>
          </a:bodyPr>
          <a:lstStyle>
            <a:lvl1pPr indent="0" algn="r" fontAlgn="auto">
              <a:lnSpc>
                <a:spcPct val="100000"/>
              </a:lnSpc>
              <a:spcBef>
                <a:spcPts val="0"/>
              </a:spcBef>
              <a:spcAft>
                <a:spcPts val="0"/>
              </a:spcAft>
              <a:buNone/>
              <a:tabLst>
                <a:tab pos="0" algn="l"/>
              </a:tabLst>
              <a:defRPr lang="ru-RU" sz="2100" b="0" strike="noStrike" spc="-1">
                <a:solidFill>
                  <a:srgbClr val="8B8B8B"/>
                </a:solidFill>
                <a:latin typeface="Calibri" panose="020F0502020204030204"/>
                <a:ea typeface="DejaVu Sans"/>
                <a:cs typeface="+mn-cs"/>
              </a:defRPr>
            </a:lvl1pPr>
          </a:lstStyle>
          <a:p>
            <a:pPr>
              <a:defRPr/>
            </a:pPr>
            <a:fld id="{ACCFD988-1A61-48DD-B92A-7BCFF025545F}" type="slidenum">
              <a:rPr/>
            </a:fld>
            <a:endParaRPr lang="uk-UA">
              <a:solidFill>
                <a:srgbClr val="000000"/>
              </a:solidFill>
              <a:latin typeface="Times New Roman" panose="02020603050405020304"/>
            </a:endParaRPr>
          </a:p>
        </p:txBody>
      </p:sp>
      <p:sp>
        <p:nvSpPr>
          <p:cNvPr id="83" name="PlaceHolder 5"/>
          <p:cNvSpPr>
            <a:spLocks noGrp="1"/>
          </p:cNvSpPr>
          <p:nvPr>
            <p:ph type="dt" idx="6"/>
          </p:nvPr>
        </p:nvSpPr>
        <p:spPr>
          <a:xfrm>
            <a:off x="914400" y="9534525"/>
            <a:ext cx="4265613" cy="546100"/>
          </a:xfrm>
          <a:prstGeom prst="rect">
            <a:avLst/>
          </a:prstGeom>
          <a:noFill/>
          <a:ln w="0">
            <a:noFill/>
          </a:ln>
        </p:spPr>
        <p:txBody>
          <a:bodyPr lIns="163440" tIns="81720" rIns="163440" bIns="81720" anchor="ctr">
            <a:noAutofit/>
          </a:bodyPr>
          <a:lstStyle>
            <a:lvl1pPr indent="0" fontAlgn="auto">
              <a:spcBef>
                <a:spcPts val="0"/>
              </a:spcBef>
              <a:spcAft>
                <a:spcPts val="0"/>
              </a:spcAft>
              <a:buNone/>
              <a:defRPr lang="uk-UA" sz="1400" b="0" strike="noStrike" spc="-1">
                <a:solidFill>
                  <a:srgbClr val="000000"/>
                </a:solidFill>
                <a:latin typeface="Times New Roman" panose="02020603050405020304"/>
                <a:ea typeface="+mn-ea"/>
                <a:cs typeface="+mn-cs"/>
              </a:defRPr>
            </a:lvl1pPr>
          </a:lstStyle>
          <a:p>
            <a:pPr>
              <a:defRPr/>
            </a:pPr>
            <a:r>
              <a:t>&lt;дата/час&gt;</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2pPr>
      <a:lvl3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3pPr>
      <a:lvl4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4pPr>
      <a:lvl5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0" name="PlaceHolder 1"/>
          <p:cNvSpPr>
            <a:spLocks noGrp="1"/>
          </p:cNvSpPr>
          <p:nvPr>
            <p:ph type="ftr" idx="7"/>
          </p:nvPr>
        </p:nvSpPr>
        <p:spPr>
          <a:xfrm>
            <a:off x="6248400" y="9534525"/>
            <a:ext cx="5788025" cy="546100"/>
          </a:xfrm>
          <a:prstGeom prst="rect">
            <a:avLst/>
          </a:prstGeom>
          <a:noFill/>
          <a:ln w="0">
            <a:noFill/>
          </a:ln>
        </p:spPr>
        <p:txBody>
          <a:bodyPr lIns="163440" tIns="81720" rIns="163440" bIns="81720" anchor="ctr">
            <a:noAutofit/>
          </a:bodyPr>
          <a:lstStyle>
            <a:lvl1pPr indent="0" algn="ctr" fontAlgn="auto">
              <a:lnSpc>
                <a:spcPct val="100000"/>
              </a:lnSpc>
              <a:spcBef>
                <a:spcPts val="0"/>
              </a:spcBef>
              <a:spcAft>
                <a:spcPts val="0"/>
              </a:spcAft>
              <a:buNone/>
              <a:tabLst>
                <a:tab pos="0" algn="l"/>
              </a:tabLst>
              <a:defRPr lang="uk-UA" sz="1400" b="0" strike="noStrike" spc="-1">
                <a:solidFill>
                  <a:srgbClr val="000000"/>
                </a:solidFill>
                <a:latin typeface="Times New Roman" panose="02020603050405020304"/>
                <a:ea typeface="DejaVu Sans"/>
                <a:cs typeface="+mn-cs"/>
              </a:defRPr>
            </a:lvl1pPr>
          </a:lstStyle>
          <a:p>
            <a:pPr>
              <a:defRPr/>
            </a:pPr>
            <a:r>
              <a:t>&lt;нижній колонтитул&gt;</a:t>
            </a:r>
          </a:p>
        </p:txBody>
      </p:sp>
      <p:sp>
        <p:nvSpPr>
          <p:cNvPr id="121" name="PlaceHolder 2"/>
          <p:cNvSpPr>
            <a:spLocks noGrp="1"/>
          </p:cNvSpPr>
          <p:nvPr>
            <p:ph type="sldNum" idx="8"/>
          </p:nvPr>
        </p:nvSpPr>
        <p:spPr>
          <a:xfrm>
            <a:off x="13104813" y="9534525"/>
            <a:ext cx="4265612" cy="546100"/>
          </a:xfrm>
          <a:prstGeom prst="rect">
            <a:avLst/>
          </a:prstGeom>
          <a:noFill/>
          <a:ln w="0">
            <a:noFill/>
          </a:ln>
        </p:spPr>
        <p:txBody>
          <a:bodyPr lIns="163440" tIns="81720" rIns="163440" bIns="81720" anchor="ctr">
            <a:noAutofit/>
          </a:bodyPr>
          <a:lstStyle>
            <a:lvl1pPr indent="0" algn="r" fontAlgn="auto">
              <a:lnSpc>
                <a:spcPct val="100000"/>
              </a:lnSpc>
              <a:spcBef>
                <a:spcPts val="0"/>
              </a:spcBef>
              <a:spcAft>
                <a:spcPts val="0"/>
              </a:spcAft>
              <a:buNone/>
              <a:tabLst>
                <a:tab pos="0" algn="l"/>
              </a:tabLst>
              <a:defRPr lang="ru-RU" sz="2100" b="0" strike="noStrike" spc="-1">
                <a:solidFill>
                  <a:srgbClr val="8B8B8B"/>
                </a:solidFill>
                <a:latin typeface="Calibri" panose="020F0502020204030204"/>
                <a:ea typeface="DejaVu Sans"/>
                <a:cs typeface="+mn-cs"/>
              </a:defRPr>
            </a:lvl1pPr>
          </a:lstStyle>
          <a:p>
            <a:pPr>
              <a:defRPr/>
            </a:pPr>
            <a:fld id="{052605D3-466E-49BD-BBB9-A578A5FB94B6}" type="slidenum">
              <a:rPr/>
            </a:fld>
            <a:endParaRPr lang="uk-UA">
              <a:solidFill>
                <a:srgbClr val="000000"/>
              </a:solidFill>
              <a:latin typeface="Times New Roman" panose="02020603050405020304"/>
            </a:endParaRPr>
          </a:p>
        </p:txBody>
      </p:sp>
      <p:sp>
        <p:nvSpPr>
          <p:cNvPr id="122" name="PlaceHolder 3"/>
          <p:cNvSpPr>
            <a:spLocks noGrp="1"/>
          </p:cNvSpPr>
          <p:nvPr>
            <p:ph type="dt" idx="9"/>
          </p:nvPr>
        </p:nvSpPr>
        <p:spPr>
          <a:xfrm>
            <a:off x="914400" y="9534525"/>
            <a:ext cx="4265613" cy="546100"/>
          </a:xfrm>
          <a:prstGeom prst="rect">
            <a:avLst/>
          </a:prstGeom>
          <a:noFill/>
          <a:ln w="0">
            <a:noFill/>
          </a:ln>
        </p:spPr>
        <p:txBody>
          <a:bodyPr lIns="163440" tIns="81720" rIns="163440" bIns="81720" anchor="ctr">
            <a:noAutofit/>
          </a:bodyPr>
          <a:lstStyle>
            <a:lvl1pPr indent="0" fontAlgn="auto">
              <a:spcBef>
                <a:spcPts val="0"/>
              </a:spcBef>
              <a:spcAft>
                <a:spcPts val="0"/>
              </a:spcAft>
              <a:buNone/>
              <a:defRPr lang="uk-UA" sz="1400" b="0" strike="noStrike" spc="-1">
                <a:solidFill>
                  <a:srgbClr val="000000"/>
                </a:solidFill>
                <a:latin typeface="Times New Roman" panose="02020603050405020304"/>
                <a:ea typeface="+mn-ea"/>
                <a:cs typeface="+mn-cs"/>
              </a:defRPr>
            </a:lvl1pPr>
          </a:lstStyle>
          <a:p>
            <a:pPr>
              <a:defRPr/>
            </a:pPr>
            <a:r>
              <a:t>&lt;дата/час&gt;</a:t>
            </a:r>
          </a:p>
        </p:txBody>
      </p:sp>
      <p:sp>
        <p:nvSpPr>
          <p:cNvPr id="123" name="PlaceHolder 4"/>
          <p:cNvSpPr>
            <a:spLocks noGrp="1"/>
          </p:cNvSpPr>
          <p:nvPr>
            <p:ph type="title"/>
          </p:nvPr>
        </p:nvSpPr>
        <p:spPr>
          <a:xfrm>
            <a:off x="914400" y="411163"/>
            <a:ext cx="16457613" cy="1716087"/>
          </a:xfrm>
          <a:prstGeom prst="rect">
            <a:avLst/>
          </a:prstGeom>
          <a:noFill/>
          <a:ln w="0">
            <a:noFill/>
          </a:ln>
        </p:spPr>
        <p:txBody>
          <a:bodyPr lIns="0" tIns="0" rIns="0" bIns="0" anchor="ctr">
            <a:noAutofit/>
          </a:bodyPr>
          <a:lstStyle/>
          <a:p>
            <a:r>
              <a:rPr lang="uk-UA"/>
              <a:t>Для правки тексту заголовка клацніть мишею</a:t>
            </a:r>
            <a:endParaRPr lang="uk-UA"/>
          </a:p>
        </p:txBody>
      </p:sp>
      <p:sp>
        <p:nvSpPr>
          <p:cNvPr id="124" name="PlaceHolder 5"/>
          <p:cNvSpPr>
            <a:spLocks noGrp="1"/>
          </p:cNvSpPr>
          <p:nvPr>
            <p:ph type="body"/>
          </p:nvPr>
        </p:nvSpPr>
        <p:spPr>
          <a:xfrm>
            <a:off x="914400" y="2406650"/>
            <a:ext cx="16457613" cy="5965825"/>
          </a:xfrm>
          <a:prstGeom prst="rect">
            <a:avLst/>
          </a:prstGeom>
          <a:noFill/>
          <a:ln w="0">
            <a:noFill/>
          </a:ln>
        </p:spPr>
        <p:txBody>
          <a:bodyPr lIns="0" tIns="0" rIns="0" bIns="0" anchor="t">
            <a:normAutofit/>
          </a:bodyPr>
          <a:lstStyle/>
          <a:p>
            <a:r>
              <a:rPr lang="uk-UA"/>
              <a:t>Для редагування структури клацніть мишею</a:t>
            </a:r>
            <a:endParaRPr lang="uk-UA"/>
          </a:p>
          <a:p>
            <a:pPr lvl="1"/>
            <a:r>
              <a:rPr lang="uk-UA"/>
              <a:t>Другий рівень структури</a:t>
            </a:r>
            <a:endParaRPr lang="uk-UA"/>
          </a:p>
          <a:p>
            <a:pPr lvl="2"/>
            <a:r>
              <a:rPr lang="uk-UA"/>
              <a:t>Третій рівень структури</a:t>
            </a:r>
            <a:endParaRPr lang="uk-UA"/>
          </a:p>
          <a:p>
            <a:pPr lvl="3"/>
            <a:r>
              <a:rPr lang="uk-UA"/>
              <a:t>Четвертий рівень структури</a:t>
            </a:r>
            <a:endParaRPr lang="uk-UA"/>
          </a:p>
          <a:p>
            <a:pPr lvl="4"/>
            <a:r>
              <a:rPr lang="uk-UA"/>
              <a:t>П'ятий рівень структури</a:t>
            </a:r>
            <a:endParaRPr lang="uk-UA"/>
          </a:p>
          <a:p>
            <a:pPr lvl="5"/>
            <a:r>
              <a:rPr lang="uk-UA"/>
              <a:t>Шостий рівень структури</a:t>
            </a:r>
            <a:endParaRPr lang="uk-UA"/>
          </a:p>
          <a:p>
            <a:pPr lvl="6"/>
            <a:r>
              <a:rPr lang="uk-UA"/>
              <a:t>Сьомий рівень структури</a:t>
            </a:r>
            <a:endParaRPr lang="uk-UA"/>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2pPr>
      <a:lvl3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3pPr>
      <a:lvl4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4pPr>
      <a:lvl5pPr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DejaVu Sans"/>
          <a:cs typeface="DejaVu Sans"/>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7.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3" Type="http://schemas.openxmlformats.org/officeDocument/2006/relationships/notesSlide" Target="../notesSlides/notesSlide4.xml"/><Relationship Id="rId12" Type="http://schemas.openxmlformats.org/officeDocument/2006/relationships/slideLayout" Target="../slideLayouts/slideLayout25.xml"/><Relationship Id="rId11" Type="http://schemas.openxmlformats.org/officeDocument/2006/relationships/image" Target="../media/image53.png"/><Relationship Id="rId10" Type="http://schemas.openxmlformats.org/officeDocument/2006/relationships/image" Target="../media/image52.png"/><Relationship Id="rId1" Type="http://schemas.openxmlformats.org/officeDocument/2006/relationships/image" Target="../media/image43.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5.xml"/><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23.png"/><Relationship Id="rId2" Type="http://schemas.openxmlformats.org/officeDocument/2006/relationships/image" Target="../media/image54.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54.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18.png"/><Relationship Id="rId2" Type="http://schemas.openxmlformats.org/officeDocument/2006/relationships/image" Target="../media/image61.jpe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image" Target="../media/image61.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3.xml"/><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3.xml"/><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7.png"/><Relationship Id="rId2" Type="http://schemas.openxmlformats.org/officeDocument/2006/relationships/image" Target="../media/image6.png"/><Relationship Id="rId12" Type="http://schemas.openxmlformats.org/officeDocument/2006/relationships/slideLayout" Target="../slideLayouts/slideLayout37.xml"/><Relationship Id="rId11" Type="http://schemas.openxmlformats.org/officeDocument/2006/relationships/image" Target="../media/image31.png"/><Relationship Id="rId10" Type="http://schemas.openxmlformats.org/officeDocument/2006/relationships/image" Target="../media/image30.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Объект 2"/>
          <p:cNvSpPr/>
          <p:nvPr/>
        </p:nvSpPr>
        <p:spPr>
          <a:xfrm>
            <a:off x="287338" y="2757488"/>
            <a:ext cx="8026400" cy="7159625"/>
          </a:xfrm>
          <a:prstGeom prst="rect">
            <a:avLst/>
          </a:prstGeom>
          <a:noFill/>
          <a:ln w="9525">
            <a:noFill/>
          </a:ln>
        </p:spPr>
        <p:style>
          <a:lnRef idx="0">
            <a:scrgbClr r="0" g="0" b="0"/>
          </a:lnRef>
          <a:fillRef idx="0">
            <a:scrgbClr r="0" g="0" b="0"/>
          </a:fillRef>
          <a:effectRef idx="0">
            <a:scrgbClr r="0" g="0" b="0"/>
          </a:effectRef>
          <a:fontRef idx="minor"/>
        </p:style>
        <p:txBody>
          <a:bodyPr lIns="163440" tIns="81720" rIns="163440" bIns="81720"/>
          <a:lstStyle/>
          <a:p>
            <a:pPr algn="ctr" fontAlgn="auto">
              <a:spcBef>
                <a:spcPts val="560"/>
              </a:spcBef>
              <a:spcAft>
                <a:spcPts val="0"/>
              </a:spcAft>
              <a:tabLst>
                <a:tab pos="0" algn="l"/>
              </a:tabLst>
              <a:defRPr/>
            </a:pPr>
            <a:r>
              <a:rPr lang="uk-UA" sz="4400" i="1" spc="-1" dirty="0">
                <a:solidFill>
                  <a:srgbClr val="0070C0"/>
                </a:solidFill>
                <a:latin typeface="Calibri" panose="020F0502020204030204"/>
              </a:rPr>
              <a:t>Для забезпечення надання платникам податків якісних, зрозумілих, обґрунтованих, фахових відповідей Офісом податкових консультантів використовується </a:t>
            </a:r>
            <a:endParaRPr lang="uk-UA" sz="4400" i="1" spc="-1" dirty="0">
              <a:solidFill>
                <a:srgbClr val="0070C0"/>
              </a:solidFill>
              <a:latin typeface="Calibri" panose="020F0502020204030204"/>
            </a:endParaRPr>
          </a:p>
          <a:p>
            <a:pPr algn="ctr" fontAlgn="auto">
              <a:spcBef>
                <a:spcPts val="560"/>
              </a:spcBef>
              <a:spcAft>
                <a:spcPts val="0"/>
              </a:spcAft>
              <a:tabLst>
                <a:tab pos="0" algn="l"/>
              </a:tabLst>
              <a:defRPr/>
            </a:pPr>
            <a:r>
              <a:rPr lang="uk-UA" sz="4400" i="1" spc="-1" dirty="0">
                <a:solidFill>
                  <a:srgbClr val="0070C0"/>
                </a:solidFill>
                <a:latin typeface="Calibri" panose="020F0502020204030204"/>
              </a:rPr>
              <a:t> </a:t>
            </a:r>
            <a:r>
              <a:rPr lang="uk-UA" sz="4400" b="1" i="1" spc="-1" dirty="0">
                <a:solidFill>
                  <a:srgbClr val="0070C0"/>
                </a:solidFill>
                <a:latin typeface="Calibri" panose="020F0502020204030204"/>
              </a:rPr>
              <a:t>Загальнодоступний інформаційно-довідковий ресурс </a:t>
            </a:r>
            <a:r>
              <a:rPr lang="uk-UA" sz="4400" i="1" spc="-1" dirty="0">
                <a:solidFill>
                  <a:srgbClr val="0070C0"/>
                </a:solidFill>
                <a:latin typeface="Calibri" panose="020F0502020204030204"/>
              </a:rPr>
              <a:t>(ЗІР)</a:t>
            </a:r>
            <a:endParaRPr lang="uk-UA" sz="4400" i="1" spc="-1" dirty="0">
              <a:solidFill>
                <a:srgbClr val="0070C0"/>
              </a:solidFill>
            </a:endParaRPr>
          </a:p>
        </p:txBody>
      </p:sp>
      <p:pic>
        <p:nvPicPr>
          <p:cNvPr id="55298" name="Рисунок 1" descr="C:\Users\Сергей\Desktop\Бланки\Новий логотип ДПС\1. Logos\1. Logos\State_tax_service_of_Ukraine\PNG\Logo основний половина.png"/>
          <p:cNvPicPr>
            <a:picLocks noChangeAspect="1" noChangeArrowheads="1"/>
          </p:cNvPicPr>
          <p:nvPr/>
        </p:nvPicPr>
        <p:blipFill>
          <a:blip r:embed="rId1"/>
          <a:srcRect/>
          <a:stretch>
            <a:fillRect/>
          </a:stretch>
        </p:blipFill>
        <p:spPr bwMode="auto">
          <a:xfrm>
            <a:off x="459105" y="677863"/>
            <a:ext cx="3789363" cy="2187575"/>
          </a:xfrm>
          <a:prstGeom prst="rect">
            <a:avLst/>
          </a:prstGeom>
          <a:noFill/>
          <a:ln w="9525">
            <a:noFill/>
            <a:miter lim="800000"/>
            <a:headEnd/>
            <a:tailEnd/>
          </a:ln>
        </p:spPr>
      </p:pic>
      <p:pic>
        <p:nvPicPr>
          <p:cNvPr id="2" name="Рисунок 1"/>
          <p:cNvPicPr>
            <a:picLocks noChangeAspect="1"/>
          </p:cNvPicPr>
          <p:nvPr/>
        </p:nvPicPr>
        <p:blipFill rotWithShape="1">
          <a:blip r:embed="rId2"/>
          <a:srcRect l="33789" t="8127" r="34542" b="4469"/>
          <a:stretch>
            <a:fillRect/>
          </a:stretch>
        </p:blipFill>
        <p:spPr bwMode="auto">
          <a:xfrm>
            <a:off x="9144000" y="185738"/>
            <a:ext cx="8097838" cy="9939337"/>
          </a:xfrm>
          <a:prstGeom prst="rect">
            <a:avLst/>
          </a:prstGeom>
          <a:ln>
            <a:noFill/>
          </a:ln>
          <a:effectLst>
            <a:outerShdw blurRad="292100" dist="139700" dir="2700000" algn="tl" rotWithShape="0">
              <a:srgbClr val="333333">
                <a:alpha val="65000"/>
              </a:srgbClr>
            </a:outerShdw>
          </a:effectLst>
        </p:spPr>
      </p:pic>
      <p:pic>
        <p:nvPicPr>
          <p:cNvPr id="55300" name="Рисунок 3"/>
          <p:cNvPicPr>
            <a:picLocks noChangeAspect="1"/>
          </p:cNvPicPr>
          <p:nvPr/>
        </p:nvPicPr>
        <p:blipFill>
          <a:blip r:embed="rId3"/>
          <a:srcRect/>
          <a:stretch>
            <a:fillRect/>
          </a:stretch>
        </p:blipFill>
        <p:spPr bwMode="auto">
          <a:xfrm>
            <a:off x="5078413" y="39688"/>
            <a:ext cx="3235325" cy="222567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Рисунок 4"/>
          <p:cNvSpPr/>
          <p:nvPr/>
        </p:nvSpPr>
        <p:spPr>
          <a:xfrm>
            <a:off x="14871048" y="2990953"/>
            <a:ext cx="3327286" cy="1301647"/>
          </a:xfrm>
          <a:prstGeom prst="roundRect">
            <a:avLst>
              <a:gd name="adj" fmla="val 16667"/>
            </a:avLst>
          </a:prstGeom>
          <a:blipFill rotWithShape="0">
            <a:blip r:embed="rId1"/>
            <a:srcRect/>
            <a:stretch>
              <a:fillRect/>
            </a:stretch>
          </a:blipFill>
          <a:ln w="0">
            <a:noFill/>
          </a:ln>
          <a:effectLst>
            <a:outerShdw blurRad="7632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txBody>
          <a:bodyPr lIns="90000" tIns="45000" rIns="90000" bIns="45000"/>
          <a:lstStyle/>
          <a:p>
            <a:pPr fontAlgn="auto">
              <a:spcBef>
                <a:spcPts val="0"/>
              </a:spcBef>
              <a:spcAft>
                <a:spcPts val="0"/>
              </a:spcAft>
              <a:defRPr/>
            </a:pPr>
            <a:endParaRPr lang="uk-UA" spc="-1">
              <a:solidFill>
                <a:srgbClr val="000000"/>
              </a:solidFill>
            </a:endParaRPr>
          </a:p>
        </p:txBody>
      </p:sp>
      <p:sp>
        <p:nvSpPr>
          <p:cNvPr id="231" name="Прямоугольник 20"/>
          <p:cNvSpPr/>
          <p:nvPr/>
        </p:nvSpPr>
        <p:spPr>
          <a:xfrm>
            <a:off x="309563" y="2682875"/>
            <a:ext cx="4248150" cy="526256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611505" indent="-611505" fontAlgn="auto">
              <a:spcBef>
                <a:spcPts val="480"/>
              </a:spcBef>
              <a:spcAft>
                <a:spcPts val="0"/>
              </a:spcAft>
              <a:buClr>
                <a:srgbClr val="000000"/>
              </a:buClr>
              <a:buFont typeface="Wingdings" panose="05000000000000000000" pitchFamily="2" charset="2"/>
              <a:buChar char=""/>
              <a:tabLst>
                <a:tab pos="0" algn="l"/>
              </a:tabLst>
              <a:defRPr/>
            </a:pPr>
            <a:r>
              <a:rPr lang="uk-UA" sz="2400" spc="-1" dirty="0">
                <a:solidFill>
                  <a:srgbClr val="000000"/>
                </a:solidFill>
                <a:latin typeface="Calibri" panose="020F0502020204030204"/>
              </a:rPr>
              <a:t>Розділ </a:t>
            </a:r>
            <a:r>
              <a:rPr lang="uk-UA" sz="2400" b="1" spc="-1" dirty="0">
                <a:solidFill>
                  <a:srgbClr val="00B050"/>
                </a:solidFill>
                <a:latin typeface="Calibri" panose="020F0502020204030204"/>
              </a:rPr>
              <a:t>«</a:t>
            </a:r>
            <a:r>
              <a:rPr lang="uk-UA" sz="2400" b="1" i="1" spc="-1" dirty="0">
                <a:solidFill>
                  <a:srgbClr val="00B050"/>
                </a:solidFill>
                <a:latin typeface="Calibri" panose="020F0502020204030204"/>
              </a:rPr>
              <a:t>Нормативні та інформаційні документи</a:t>
            </a:r>
            <a:r>
              <a:rPr lang="uk-UA" sz="2400" b="1" spc="-1" dirty="0">
                <a:solidFill>
                  <a:srgbClr val="00B050"/>
                </a:solidFill>
                <a:latin typeface="Calibri" panose="020F0502020204030204"/>
              </a:rPr>
              <a:t>» </a:t>
            </a:r>
            <a:r>
              <a:rPr lang="uk-UA" sz="2400" spc="-1" dirty="0">
                <a:solidFill>
                  <a:srgbClr val="000000"/>
                </a:solidFill>
                <a:latin typeface="Calibri" panose="020F0502020204030204"/>
              </a:rPr>
              <a:t>містить нормативні та інформаційні документи з питань оподаткування, єдиного внеску на загальнообов’язкове державне соціальне страхування та інших питань законодавства, контроль за дотриманням якого покладено на органи ДПС</a:t>
            </a:r>
            <a:endParaRPr lang="uk-UA" sz="2400" spc="-1" dirty="0">
              <a:solidFill>
                <a:srgbClr val="000000"/>
              </a:solidFill>
            </a:endParaRPr>
          </a:p>
        </p:txBody>
      </p:sp>
      <p:cxnSp>
        <p:nvCxnSpPr>
          <p:cNvPr id="67589" name="Прямая соединительная линия 22"/>
          <p:cNvCxnSpPr/>
          <p:nvPr/>
        </p:nvCxnSpPr>
        <p:spPr bwMode="auto">
          <a:xfrm>
            <a:off x="4733925" y="671513"/>
            <a:ext cx="0" cy="9613900"/>
          </a:xfrm>
          <a:prstGeom prst="straightConnector1">
            <a:avLst/>
          </a:prstGeom>
          <a:noFill/>
          <a:ln w="28575">
            <a:solidFill>
              <a:srgbClr val="0070C0"/>
            </a:solidFill>
            <a:prstDash val="dash"/>
            <a:round/>
          </a:ln>
        </p:spPr>
      </p:cxnSp>
      <p:sp>
        <p:nvSpPr>
          <p:cNvPr id="233" name="Прямоугольник 22"/>
          <p:cNvSpPr/>
          <p:nvPr/>
        </p:nvSpPr>
        <p:spPr>
          <a:xfrm>
            <a:off x="4919663" y="1374775"/>
            <a:ext cx="1762125" cy="11541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400" spc="-1" dirty="0">
                <a:solidFill>
                  <a:srgbClr val="00B050"/>
                </a:solidFill>
                <a:latin typeface="Calibri" panose="020F0502020204030204"/>
              </a:rPr>
              <a:t>Поле для внесення ключових слів для інтелектуального пошуку</a:t>
            </a:r>
            <a:endParaRPr lang="uk-UA" sz="1400" spc="-1" dirty="0">
              <a:solidFill>
                <a:srgbClr val="000000"/>
              </a:solidFill>
            </a:endParaRPr>
          </a:p>
          <a:p>
            <a:pPr algn="just" fontAlgn="auto">
              <a:spcBef>
                <a:spcPts val="0"/>
              </a:spcBef>
              <a:spcAft>
                <a:spcPts val="0"/>
              </a:spcAft>
              <a:defRPr/>
            </a:pPr>
            <a:endParaRPr lang="uk-UA" sz="1400" spc="-1" dirty="0">
              <a:solidFill>
                <a:srgbClr val="000000"/>
              </a:solidFill>
            </a:endParaRPr>
          </a:p>
        </p:txBody>
      </p:sp>
      <p:sp>
        <p:nvSpPr>
          <p:cNvPr id="234" name="Прямоугольник 22"/>
          <p:cNvSpPr/>
          <p:nvPr/>
        </p:nvSpPr>
        <p:spPr>
          <a:xfrm>
            <a:off x="6681788" y="1497013"/>
            <a:ext cx="1636712" cy="9525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tabLst>
                <a:tab pos="0" algn="l"/>
              </a:tabLst>
              <a:defRPr/>
            </a:pPr>
            <a:r>
              <a:rPr lang="uk-UA" sz="1400" spc="-1" dirty="0">
                <a:solidFill>
                  <a:srgbClr val="00B050"/>
                </a:solidFill>
                <a:latin typeface="Calibri" panose="020F0502020204030204"/>
              </a:rPr>
              <a:t>Пошук документа за статусом (Чинні або Нечинні або всі)</a:t>
            </a:r>
            <a:endParaRPr lang="uk-UA" sz="1400" spc="-1" dirty="0">
              <a:solidFill>
                <a:srgbClr val="000000"/>
              </a:solidFill>
            </a:endParaRPr>
          </a:p>
        </p:txBody>
      </p:sp>
      <p:sp>
        <p:nvSpPr>
          <p:cNvPr id="235" name="Прямоугольник 22"/>
          <p:cNvSpPr/>
          <p:nvPr/>
        </p:nvSpPr>
        <p:spPr>
          <a:xfrm>
            <a:off x="13843000" y="1436688"/>
            <a:ext cx="2484438" cy="51593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tabLst>
                <a:tab pos="0" algn="l"/>
              </a:tabLst>
              <a:defRPr/>
            </a:pPr>
            <a:r>
              <a:rPr lang="uk-UA" sz="1400" spc="-1" dirty="0">
                <a:solidFill>
                  <a:srgbClr val="00B050"/>
                </a:solidFill>
                <a:latin typeface="Calibri" panose="020F0502020204030204"/>
              </a:rPr>
              <a:t>Пошук документа  за датою внесення до розділу</a:t>
            </a:r>
            <a:endParaRPr lang="uk-UA" sz="1400" spc="-1" dirty="0">
              <a:solidFill>
                <a:srgbClr val="000000"/>
              </a:solidFill>
            </a:endParaRPr>
          </a:p>
        </p:txBody>
      </p:sp>
      <p:sp>
        <p:nvSpPr>
          <p:cNvPr id="236" name="Прямоугольник 22"/>
          <p:cNvSpPr/>
          <p:nvPr/>
        </p:nvSpPr>
        <p:spPr>
          <a:xfrm>
            <a:off x="10885488" y="1325563"/>
            <a:ext cx="2971800" cy="73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r>
              <a:rPr lang="uk-UA" sz="1400">
                <a:solidFill>
                  <a:srgbClr val="00B050"/>
                </a:solidFill>
                <a:latin typeface="Calibri" panose="020F0502020204030204" charset="0"/>
                <a:cs typeface="Calibri" panose="020F0502020204030204" charset="0"/>
              </a:rPr>
              <a:t>Напрями пошуку (Всі напрями пошуку, Оподаткування, Єдиний внесок, Електронні довірчі послуги)</a:t>
            </a:r>
            <a:endParaRPr lang="uk-UA" sz="1400">
              <a:solidFill>
                <a:srgbClr val="000000"/>
              </a:solidFill>
            </a:endParaRPr>
          </a:p>
        </p:txBody>
      </p:sp>
      <p:sp>
        <p:nvSpPr>
          <p:cNvPr id="237" name="Прямоугольник 22"/>
          <p:cNvSpPr/>
          <p:nvPr/>
        </p:nvSpPr>
        <p:spPr>
          <a:xfrm>
            <a:off x="8483600" y="1665288"/>
            <a:ext cx="1425575" cy="51593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tabLst>
                <a:tab pos="0" algn="l"/>
              </a:tabLst>
              <a:defRPr/>
            </a:pPr>
            <a:r>
              <a:rPr lang="uk-UA" sz="1400" spc="-1" dirty="0">
                <a:solidFill>
                  <a:srgbClr val="00B050"/>
                </a:solidFill>
                <a:latin typeface="Calibri" panose="020F0502020204030204"/>
              </a:rPr>
              <a:t>Список видів податків</a:t>
            </a:r>
            <a:endParaRPr lang="uk-UA" sz="1400" spc="-1" dirty="0">
              <a:solidFill>
                <a:srgbClr val="000000"/>
              </a:solidFill>
            </a:endParaRPr>
          </a:p>
        </p:txBody>
      </p:sp>
      <p:pic>
        <p:nvPicPr>
          <p:cNvPr id="67595" name="Image" descr="Image"/>
          <p:cNvPicPr>
            <a:picLocks noChangeAspect="1" noChangeArrowheads="1"/>
          </p:cNvPicPr>
          <p:nvPr/>
        </p:nvPicPr>
        <p:blipFill>
          <a:blip r:embed="rId2"/>
          <a:srcRect t="69910"/>
          <a:stretch>
            <a:fillRect/>
          </a:stretch>
        </p:blipFill>
        <p:spPr bwMode="auto">
          <a:xfrm>
            <a:off x="14573250" y="-26988"/>
            <a:ext cx="3859213" cy="1143001"/>
          </a:xfrm>
          <a:prstGeom prst="rect">
            <a:avLst/>
          </a:prstGeom>
          <a:noFill/>
          <a:ln w="12700">
            <a:noFill/>
            <a:miter lim="800000"/>
            <a:headEnd/>
            <a:tailEnd/>
          </a:ln>
        </p:spPr>
      </p:pic>
      <p:pic>
        <p:nvPicPr>
          <p:cNvPr id="67596" name="Image" descr="Image"/>
          <p:cNvPicPr>
            <a:picLocks noChangeAspect="1" noChangeArrowheads="1"/>
          </p:cNvPicPr>
          <p:nvPr/>
        </p:nvPicPr>
        <p:blipFill>
          <a:blip r:embed="rId3"/>
          <a:srcRect t="25681" r="67633"/>
          <a:stretch>
            <a:fillRect/>
          </a:stretch>
        </p:blipFill>
        <p:spPr bwMode="auto">
          <a:xfrm>
            <a:off x="17238663" y="0"/>
            <a:ext cx="1049337" cy="2419350"/>
          </a:xfrm>
          <a:prstGeom prst="rect">
            <a:avLst/>
          </a:prstGeom>
          <a:noFill/>
          <a:ln w="12700">
            <a:noFill/>
            <a:miter lim="800000"/>
            <a:headEnd/>
            <a:tailEnd/>
          </a:ln>
        </p:spPr>
      </p:pic>
      <p:pic>
        <p:nvPicPr>
          <p:cNvPr id="67597" name="Image" descr="Image"/>
          <p:cNvPicPr>
            <a:picLocks noChangeAspect="1" noChangeArrowheads="1"/>
          </p:cNvPicPr>
          <p:nvPr/>
        </p:nvPicPr>
        <p:blipFill>
          <a:blip r:embed="rId4"/>
          <a:srcRect b="72060"/>
          <a:stretch>
            <a:fillRect/>
          </a:stretch>
        </p:blipFill>
        <p:spPr bwMode="auto">
          <a:xfrm>
            <a:off x="309563" y="9102725"/>
            <a:ext cx="4248150" cy="1182688"/>
          </a:xfrm>
          <a:prstGeom prst="rect">
            <a:avLst/>
          </a:prstGeom>
          <a:noFill/>
          <a:ln w="12700">
            <a:noFill/>
            <a:miter lim="800000"/>
            <a:headEnd/>
            <a:tailEnd/>
          </a:ln>
        </p:spPr>
      </p:pic>
      <p:pic>
        <p:nvPicPr>
          <p:cNvPr id="67598" name="Рисунок 7"/>
          <p:cNvPicPr>
            <a:picLocks noChangeAspect="1"/>
          </p:cNvPicPr>
          <p:nvPr/>
        </p:nvPicPr>
        <p:blipFill>
          <a:blip r:embed="rId5"/>
          <a:srcRect l="-272" t="197" r="272" b="14342"/>
          <a:stretch>
            <a:fillRect/>
          </a:stretch>
        </p:blipFill>
        <p:spPr bwMode="auto">
          <a:xfrm>
            <a:off x="4919663" y="2408238"/>
            <a:ext cx="9871075" cy="7637462"/>
          </a:xfrm>
          <a:prstGeom prst="rect">
            <a:avLst/>
          </a:prstGeom>
          <a:noFill/>
          <a:ln w="9525">
            <a:noFill/>
            <a:miter lim="800000"/>
            <a:headEnd/>
            <a:tailEnd/>
          </a:ln>
        </p:spPr>
      </p:pic>
      <p:cxnSp>
        <p:nvCxnSpPr>
          <p:cNvPr id="7" name="Пряма зі стрілкою 6"/>
          <p:cNvCxnSpPr/>
          <p:nvPr/>
        </p:nvCxnSpPr>
        <p:spPr>
          <a:xfrm>
            <a:off x="5308600" y="2181225"/>
            <a:ext cx="492125" cy="2111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 зі стрілкою 8"/>
          <p:cNvCxnSpPr/>
          <p:nvPr/>
        </p:nvCxnSpPr>
        <p:spPr>
          <a:xfrm flipH="1">
            <a:off x="6465888" y="2181225"/>
            <a:ext cx="631825" cy="2962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Пряма зі стрілкою 10"/>
          <p:cNvCxnSpPr/>
          <p:nvPr/>
        </p:nvCxnSpPr>
        <p:spPr>
          <a:xfrm>
            <a:off x="8897938" y="2181225"/>
            <a:ext cx="0" cy="2727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 зі стрілкою 12"/>
          <p:cNvCxnSpPr/>
          <p:nvPr/>
        </p:nvCxnSpPr>
        <p:spPr>
          <a:xfrm flipH="1">
            <a:off x="9477375" y="2127250"/>
            <a:ext cx="1914525" cy="3005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Пряма зі стрілкою 14"/>
          <p:cNvCxnSpPr/>
          <p:nvPr/>
        </p:nvCxnSpPr>
        <p:spPr>
          <a:xfrm flipH="1">
            <a:off x="10766425" y="2095500"/>
            <a:ext cx="3676650" cy="287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604" name="Прямая со стрелкой 10"/>
          <p:cNvCxnSpPr/>
          <p:nvPr/>
        </p:nvCxnSpPr>
        <p:spPr bwMode="auto">
          <a:xfrm flipV="1">
            <a:off x="14343063" y="4470400"/>
            <a:ext cx="2736850" cy="4892675"/>
          </a:xfrm>
          <a:prstGeom prst="straightConnector1">
            <a:avLst/>
          </a:prstGeom>
          <a:noFill/>
          <a:ln w="19050">
            <a:solidFill>
              <a:srgbClr val="00B050"/>
            </a:solidFill>
            <a:round/>
            <a:tailEnd type="triangle" w="med" len="med"/>
          </a:ln>
        </p:spPr>
      </p:cxnSp>
      <p:cxnSp>
        <p:nvCxnSpPr>
          <p:cNvPr id="67605" name="Прямая соединительная линия 6"/>
          <p:cNvCxnSpPr>
            <a:cxnSpLocks noChangeShapeType="1"/>
          </p:cNvCxnSpPr>
          <p:nvPr/>
        </p:nvCxnSpPr>
        <p:spPr bwMode="auto">
          <a:xfrm>
            <a:off x="14343063" y="8891588"/>
            <a:ext cx="0" cy="942975"/>
          </a:xfrm>
          <a:prstGeom prst="straightConnector1">
            <a:avLst/>
          </a:prstGeom>
          <a:noFill/>
          <a:ln w="28575">
            <a:solidFill>
              <a:srgbClr val="00B050"/>
            </a:solidFill>
            <a:round/>
          </a:ln>
        </p:spPr>
      </p:cxnSp>
      <p:pic>
        <p:nvPicPr>
          <p:cNvPr id="24" name="Рисунок 23"/>
          <p:cNvPicPr>
            <a:picLocks noChangeAspect="1"/>
          </p:cNvPicPr>
          <p:nvPr/>
        </p:nvPicPr>
        <p:blipFill>
          <a:blip r:embed="rId6"/>
          <a:stretch>
            <a:fillRect/>
          </a:stretch>
        </p:blipFill>
        <p:spPr>
          <a:xfrm>
            <a:off x="957263" y="666750"/>
            <a:ext cx="3494087" cy="167481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Image" descr="Image"/>
          <p:cNvPicPr>
            <a:picLocks noChangeAspect="1" noChangeArrowheads="1"/>
          </p:cNvPicPr>
          <p:nvPr/>
        </p:nvPicPr>
        <p:blipFill>
          <a:blip r:embed="rId1"/>
          <a:srcRect l="45555"/>
          <a:stretch>
            <a:fillRect/>
          </a:stretch>
        </p:blipFill>
        <p:spPr bwMode="auto">
          <a:xfrm>
            <a:off x="0" y="2770188"/>
            <a:ext cx="2071688" cy="3859212"/>
          </a:xfrm>
          <a:prstGeom prst="rect">
            <a:avLst/>
          </a:prstGeom>
          <a:noFill/>
          <a:ln w="12700">
            <a:noFill/>
            <a:miter lim="800000"/>
            <a:headEnd/>
            <a:tailEnd/>
          </a:ln>
        </p:spPr>
      </p:pic>
      <p:pic>
        <p:nvPicPr>
          <p:cNvPr id="283" name="Рисунок 5"/>
          <p:cNvPicPr/>
          <p:nvPr/>
        </p:nvPicPr>
        <p:blipFill>
          <a:blip r:embed="rId2"/>
          <a:srcRect l="20955" t="18688" r="21829" b="17379"/>
          <a:stretch>
            <a:fillRect/>
          </a:stretch>
        </p:blipFill>
        <p:spPr>
          <a:xfrm>
            <a:off x="438436" y="4116555"/>
            <a:ext cx="5513400" cy="5686245"/>
          </a:xfrm>
          <a:prstGeom prst="rect">
            <a:avLst/>
          </a:prstGeom>
          <a:ln w="190500" cap="sq">
            <a:solidFill>
              <a:srgbClr val="FFFFFF"/>
            </a:solidFill>
            <a:miter/>
          </a:ln>
          <a:effectLst>
            <a:outerShdw blurRad="65160" dist="49931" dir="12883277"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84" name="Объект 2"/>
          <p:cNvSpPr/>
          <p:nvPr/>
        </p:nvSpPr>
        <p:spPr>
          <a:xfrm>
            <a:off x="3924300" y="165100"/>
            <a:ext cx="8877300" cy="1955800"/>
          </a:xfrm>
          <a:prstGeom prst="rect">
            <a:avLst/>
          </a:prstGeom>
          <a:noFill/>
          <a:ln w="9525">
            <a:noFill/>
          </a:ln>
        </p:spPr>
        <p:style>
          <a:lnRef idx="0">
            <a:scrgbClr r="0" g="0" b="0"/>
          </a:lnRef>
          <a:fillRef idx="0">
            <a:scrgbClr r="0" g="0" b="0"/>
          </a:fillRef>
          <a:effectRef idx="0">
            <a:scrgbClr r="0" g="0" b="0"/>
          </a:effectRef>
          <a:fontRef idx="minor"/>
        </p:style>
        <p:txBody>
          <a:bodyPr lIns="163440" tIns="81720" rIns="163440" bIns="81720"/>
          <a:lstStyle/>
          <a:p>
            <a:pPr algn="ctr" fontAlgn="auto">
              <a:spcBef>
                <a:spcPts val="400"/>
              </a:spcBef>
              <a:spcAft>
                <a:spcPts val="0"/>
              </a:spcAft>
              <a:tabLst>
                <a:tab pos="0" algn="l"/>
              </a:tabLst>
              <a:defRPr/>
            </a:pPr>
            <a:r>
              <a:rPr lang="uk-UA" sz="2600" spc="-1" dirty="0">
                <a:solidFill>
                  <a:srgbClr val="000000"/>
                </a:solidFill>
                <a:latin typeface="Calibri" panose="020F0502020204030204"/>
              </a:rPr>
              <a:t>Розділ </a:t>
            </a:r>
            <a:r>
              <a:rPr lang="uk-UA" sz="2600" spc="-1" dirty="0">
                <a:solidFill>
                  <a:srgbClr val="006FBA"/>
                </a:solidFill>
                <a:latin typeface="Calibri" panose="020F0502020204030204"/>
              </a:rPr>
              <a:t>«</a:t>
            </a:r>
            <a:r>
              <a:rPr lang="uk-UA" sz="2600" b="1" i="1" spc="-1" dirty="0">
                <a:solidFill>
                  <a:srgbClr val="006FBA"/>
                </a:solidFill>
                <a:latin typeface="Calibri" panose="020F0502020204030204"/>
              </a:rPr>
              <a:t>Ставки податків та зборів</a:t>
            </a:r>
            <a:r>
              <a:rPr lang="uk-UA" sz="2600" spc="-1" dirty="0">
                <a:solidFill>
                  <a:srgbClr val="006FBA"/>
                </a:solidFill>
                <a:latin typeface="Calibri" panose="020F0502020204030204"/>
              </a:rPr>
              <a:t>» </a:t>
            </a:r>
            <a:r>
              <a:rPr lang="uk-UA" sz="2600" spc="-1" dirty="0">
                <a:solidFill>
                  <a:srgbClr val="000000"/>
                </a:solidFill>
                <a:latin typeface="Calibri" panose="020F0502020204030204"/>
              </a:rPr>
              <a:t>надає можливість користувачам ресурсу ознайомитися з актуальними  ставками загальнодержавних і місцевих податків та зборів, єдиного внеску та довідковою інформацією щодо розмірів податкової соціальної пільги, прожиткового мінімуму тощо</a:t>
            </a:r>
            <a:endParaRPr lang="uk-UA" sz="2600" spc="-1" dirty="0">
              <a:solidFill>
                <a:srgbClr val="000000"/>
              </a:solidFill>
            </a:endParaRPr>
          </a:p>
        </p:txBody>
      </p:sp>
      <p:sp>
        <p:nvSpPr>
          <p:cNvPr id="288" name="Прямоугольник 22"/>
          <p:cNvSpPr/>
          <p:nvPr/>
        </p:nvSpPr>
        <p:spPr>
          <a:xfrm>
            <a:off x="13671550" y="7642225"/>
            <a:ext cx="4614863" cy="10144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2000" b="1" spc="-1" dirty="0">
                <a:solidFill>
                  <a:srgbClr val="00B050"/>
                </a:solidFill>
                <a:latin typeface="Calibri" panose="020F0502020204030204"/>
              </a:rPr>
              <a:t>При натисканні на відповідний вид податку інформація щодо ставок завантажується у форматі </a:t>
            </a:r>
            <a:r>
              <a:rPr lang="en-US" sz="2000" b="1" spc="-1" dirty="0">
                <a:solidFill>
                  <a:srgbClr val="00B050"/>
                </a:solidFill>
                <a:latin typeface="Calibri" panose="020F0502020204030204"/>
              </a:rPr>
              <a:t>pdf</a:t>
            </a:r>
            <a:endParaRPr lang="uk-UA" sz="2000" spc="-1" dirty="0">
              <a:solidFill>
                <a:srgbClr val="000000"/>
              </a:solidFill>
            </a:endParaRPr>
          </a:p>
        </p:txBody>
      </p:sp>
      <p:cxnSp>
        <p:nvCxnSpPr>
          <p:cNvPr id="68613" name="Прямая соединительная линия 17"/>
          <p:cNvCxnSpPr>
            <a:cxnSpLocks noChangeShapeType="1"/>
          </p:cNvCxnSpPr>
          <p:nvPr/>
        </p:nvCxnSpPr>
        <p:spPr bwMode="auto">
          <a:xfrm flipH="1">
            <a:off x="588963" y="2324100"/>
            <a:ext cx="12049125" cy="68263"/>
          </a:xfrm>
          <a:prstGeom prst="straightConnector1">
            <a:avLst/>
          </a:prstGeom>
          <a:noFill/>
          <a:ln w="28575">
            <a:solidFill>
              <a:srgbClr val="00B050"/>
            </a:solidFill>
            <a:prstDash val="dash"/>
            <a:round/>
          </a:ln>
        </p:spPr>
      </p:cxnSp>
      <p:pic>
        <p:nvPicPr>
          <p:cNvPr id="68614" name="Рисунок 1"/>
          <p:cNvPicPr>
            <a:picLocks noChangeAspect="1"/>
          </p:cNvPicPr>
          <p:nvPr/>
        </p:nvPicPr>
        <p:blipFill>
          <a:blip r:embed="rId3"/>
          <a:srcRect l="36665" t="13477" r="21895" b="3355"/>
          <a:stretch>
            <a:fillRect/>
          </a:stretch>
        </p:blipFill>
        <p:spPr bwMode="auto">
          <a:xfrm>
            <a:off x="13977938" y="749300"/>
            <a:ext cx="4092575" cy="6580188"/>
          </a:xfrm>
          <a:prstGeom prst="rect">
            <a:avLst/>
          </a:prstGeom>
          <a:noFill/>
          <a:ln w="9525">
            <a:noFill/>
            <a:miter lim="800000"/>
            <a:headEnd/>
            <a:tailEnd/>
          </a:ln>
        </p:spPr>
      </p:pic>
      <p:pic>
        <p:nvPicPr>
          <p:cNvPr id="3" name="Рисунок 2"/>
          <p:cNvPicPr>
            <a:picLocks noChangeAspect="1"/>
          </p:cNvPicPr>
          <p:nvPr/>
        </p:nvPicPr>
        <p:blipFill rotWithShape="1">
          <a:blip r:embed="rId4"/>
          <a:srcRect l="17877" t="8147" r="18601" b="10544"/>
          <a:stretch>
            <a:fillRect/>
          </a:stretch>
        </p:blipFill>
        <p:spPr bwMode="auto">
          <a:xfrm>
            <a:off x="5316259" y="2770020"/>
            <a:ext cx="7142515" cy="647798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86" name="Овал 8"/>
          <p:cNvSpPr/>
          <p:nvPr/>
        </p:nvSpPr>
        <p:spPr>
          <a:xfrm>
            <a:off x="9410700" y="5591175"/>
            <a:ext cx="1676400" cy="6477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fontAlgn="auto">
              <a:spcBef>
                <a:spcPts val="0"/>
              </a:spcBef>
              <a:spcAft>
                <a:spcPts val="0"/>
              </a:spcAft>
              <a:defRPr/>
            </a:pPr>
            <a:endParaRPr lang="uk-UA" spc="-1">
              <a:solidFill>
                <a:schemeClr val="lt1"/>
              </a:solidFill>
            </a:endParaRPr>
          </a:p>
        </p:txBody>
      </p:sp>
      <p:cxnSp>
        <p:nvCxnSpPr>
          <p:cNvPr id="68617" name="Прямая со стрелкой 10"/>
          <p:cNvCxnSpPr/>
          <p:nvPr/>
        </p:nvCxnSpPr>
        <p:spPr bwMode="auto">
          <a:xfrm flipV="1">
            <a:off x="11087100" y="4097338"/>
            <a:ext cx="2813050" cy="1763712"/>
          </a:xfrm>
          <a:prstGeom prst="straightConnector1">
            <a:avLst/>
          </a:prstGeom>
          <a:noFill/>
          <a:ln w="0">
            <a:solidFill>
              <a:srgbClr val="4A7EBB"/>
            </a:solidFill>
            <a:round/>
            <a:tailEnd type="triangle" w="med" len="med"/>
          </a:ln>
        </p:spPr>
      </p:cxnSp>
      <p:pic>
        <p:nvPicPr>
          <p:cNvPr id="5" name="Рисунок 4"/>
          <p:cNvPicPr>
            <a:picLocks noChangeAspect="1"/>
          </p:cNvPicPr>
          <p:nvPr/>
        </p:nvPicPr>
        <p:blipFill>
          <a:blip r:embed="rId5"/>
          <a:stretch>
            <a:fillRect/>
          </a:stretch>
        </p:blipFill>
        <p:spPr>
          <a:xfrm>
            <a:off x="588963" y="258763"/>
            <a:ext cx="2711450" cy="1955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Заголовок 1"/>
          <p:cNvSpPr/>
          <p:nvPr/>
        </p:nvSpPr>
        <p:spPr>
          <a:xfrm>
            <a:off x="3714750" y="303213"/>
            <a:ext cx="9399588" cy="1757362"/>
          </a:xfrm>
          <a:prstGeom prst="rect">
            <a:avLst/>
          </a:prstGeom>
          <a:noFill/>
          <a:ln w="9525">
            <a:noFill/>
          </a:ln>
        </p:spPr>
        <p:style>
          <a:lnRef idx="0">
            <a:scrgbClr r="0" g="0" b="0"/>
          </a:lnRef>
          <a:fillRef idx="0">
            <a:scrgbClr r="0" g="0" b="0"/>
          </a:fillRef>
          <a:effectRef idx="0">
            <a:scrgbClr r="0" g="0" b="0"/>
          </a:effectRef>
          <a:fontRef idx="minor"/>
        </p:style>
        <p:txBody>
          <a:bodyPr lIns="163440" tIns="81720" rIns="163440" bIns="81720" anchor="ctr">
            <a:normAutofit fontScale="32000" lnSpcReduction="20000"/>
          </a:bodyPr>
          <a:lstStyle/>
          <a:p>
            <a:pPr algn="ctr" fontAlgn="auto">
              <a:spcBef>
                <a:spcPts val="0"/>
              </a:spcBef>
              <a:spcAft>
                <a:spcPts val="0"/>
              </a:spcAft>
              <a:defRPr/>
            </a:pPr>
            <a:r>
              <a:rPr lang="uk-UA" sz="7900" spc="-1" dirty="0">
                <a:solidFill>
                  <a:srgbClr val="000000"/>
                </a:solidFill>
                <a:latin typeface="Calibri" panose="020F0502020204030204"/>
              </a:rPr>
              <a:t>Розділ </a:t>
            </a:r>
            <a:r>
              <a:rPr lang="uk-UA" sz="7900" spc="-1" dirty="0">
                <a:solidFill>
                  <a:srgbClr val="0070C0"/>
                </a:solidFill>
                <a:latin typeface="Calibri" panose="020F0502020204030204"/>
              </a:rPr>
              <a:t>«</a:t>
            </a:r>
            <a:r>
              <a:rPr lang="uk-UA" sz="7900" b="1" i="1" spc="-1" dirty="0">
                <a:solidFill>
                  <a:srgbClr val="0070C0"/>
                </a:solidFill>
                <a:latin typeface="Calibri" panose="020F0502020204030204"/>
              </a:rPr>
              <a:t>Останні зміни в законодавстві</a:t>
            </a:r>
            <a:r>
              <a:rPr lang="uk-UA" sz="7900" spc="-1" dirty="0">
                <a:solidFill>
                  <a:srgbClr val="0070C0"/>
                </a:solidFill>
                <a:latin typeface="Calibri" panose="020F0502020204030204"/>
              </a:rPr>
              <a:t>»</a:t>
            </a:r>
            <a:r>
              <a:rPr lang="uk-UA" sz="7900" spc="-1" dirty="0">
                <a:solidFill>
                  <a:srgbClr val="00B050"/>
                </a:solidFill>
                <a:latin typeface="Calibri" panose="020F0502020204030204"/>
              </a:rPr>
              <a:t> </a:t>
            </a:r>
            <a:r>
              <a:rPr lang="uk-UA" sz="8000" spc="-1" dirty="0">
                <a:solidFill>
                  <a:srgbClr val="000000"/>
                </a:solidFill>
                <a:latin typeface="Calibri" panose="020F0502020204030204"/>
              </a:rPr>
              <a:t>повідомляє користувачів про зміни в законодавстві з питань оподаткування, єдиного внеску та іншого законодавства, контроль за дотриманням якого покладено на ДПС</a:t>
            </a:r>
            <a:endParaRPr lang="uk-UA" sz="8000" spc="-1" dirty="0">
              <a:solidFill>
                <a:srgbClr val="000000"/>
              </a:solidFill>
            </a:endParaRPr>
          </a:p>
        </p:txBody>
      </p:sp>
      <p:cxnSp>
        <p:nvCxnSpPr>
          <p:cNvPr id="69634" name="Прямая соединительная линия 5"/>
          <p:cNvCxnSpPr>
            <a:cxnSpLocks noChangeShapeType="1"/>
          </p:cNvCxnSpPr>
          <p:nvPr/>
        </p:nvCxnSpPr>
        <p:spPr bwMode="auto">
          <a:xfrm flipH="1">
            <a:off x="1374775" y="2130425"/>
            <a:ext cx="12028488" cy="42863"/>
          </a:xfrm>
          <a:prstGeom prst="straightConnector1">
            <a:avLst/>
          </a:prstGeom>
          <a:noFill/>
          <a:ln w="28575">
            <a:solidFill>
              <a:srgbClr val="00B050"/>
            </a:solidFill>
            <a:prstDash val="dash"/>
            <a:round/>
          </a:ln>
        </p:spPr>
      </p:cxnSp>
      <p:sp>
        <p:nvSpPr>
          <p:cNvPr id="295" name="Рисунок 10"/>
          <p:cNvSpPr/>
          <p:nvPr/>
        </p:nvSpPr>
        <p:spPr>
          <a:xfrm>
            <a:off x="14853225" y="7523976"/>
            <a:ext cx="2496960" cy="1077480"/>
          </a:xfrm>
          <a:prstGeom prst="roundRect">
            <a:avLst>
              <a:gd name="adj" fmla="val 16667"/>
            </a:avLst>
          </a:prstGeom>
          <a:blipFill rotWithShape="0">
            <a:blip r:embed="rId1"/>
            <a:srcRect/>
            <a:stretch>
              <a:fillRect/>
            </a:stretch>
          </a:blipFill>
          <a:ln w="0">
            <a:noFill/>
          </a:ln>
          <a:effectLst>
            <a:outerShdw blurRad="7632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txBody>
          <a:bodyPr lIns="90000" tIns="45000" rIns="90000" bIns="45000"/>
          <a:lstStyle/>
          <a:p>
            <a:pPr fontAlgn="auto">
              <a:spcBef>
                <a:spcPts val="0"/>
              </a:spcBef>
              <a:spcAft>
                <a:spcPts val="0"/>
              </a:spcAft>
              <a:defRPr/>
            </a:pPr>
            <a:endParaRPr lang="uk-UA" spc="-1">
              <a:solidFill>
                <a:srgbClr val="000000"/>
              </a:solidFill>
            </a:endParaRPr>
          </a:p>
        </p:txBody>
      </p:sp>
      <p:sp>
        <p:nvSpPr>
          <p:cNvPr id="296" name="Прямоугольник 22"/>
          <p:cNvSpPr/>
          <p:nvPr/>
        </p:nvSpPr>
        <p:spPr>
          <a:xfrm>
            <a:off x="14989175" y="6521450"/>
            <a:ext cx="1838325" cy="91122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b="1" spc="-1" dirty="0">
                <a:solidFill>
                  <a:srgbClr val="00B050"/>
                </a:solidFill>
                <a:latin typeface="Calibri" panose="020F0502020204030204"/>
              </a:rPr>
              <a:t>Інформація завантажується у форматі </a:t>
            </a:r>
            <a:r>
              <a:rPr lang="en-US" b="1" spc="-1" dirty="0">
                <a:solidFill>
                  <a:srgbClr val="00B050"/>
                </a:solidFill>
                <a:latin typeface="Calibri" panose="020F0502020204030204"/>
              </a:rPr>
              <a:t>pdf</a:t>
            </a:r>
            <a:endParaRPr lang="uk-UA" spc="-1" dirty="0">
              <a:solidFill>
                <a:srgbClr val="000000"/>
              </a:solidFill>
            </a:endParaRPr>
          </a:p>
        </p:txBody>
      </p:sp>
      <p:sp>
        <p:nvSpPr>
          <p:cNvPr id="297" name="Прямоугольник 22"/>
          <p:cNvSpPr/>
          <p:nvPr/>
        </p:nvSpPr>
        <p:spPr>
          <a:xfrm>
            <a:off x="225425" y="3233738"/>
            <a:ext cx="2930525" cy="36512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pc="-1" dirty="0">
                <a:solidFill>
                  <a:srgbClr val="00B050"/>
                </a:solidFill>
                <a:latin typeface="Calibri" panose="020F0502020204030204"/>
              </a:rPr>
              <a:t>Дата внесення інформації</a:t>
            </a:r>
            <a:endParaRPr lang="uk-UA" spc="-1" dirty="0">
              <a:solidFill>
                <a:srgbClr val="000000"/>
              </a:solidFill>
            </a:endParaRPr>
          </a:p>
        </p:txBody>
      </p:sp>
      <p:sp>
        <p:nvSpPr>
          <p:cNvPr id="298" name="Прямоугольник 22"/>
          <p:cNvSpPr/>
          <p:nvPr/>
        </p:nvSpPr>
        <p:spPr>
          <a:xfrm>
            <a:off x="255588" y="6345238"/>
            <a:ext cx="2886075" cy="36512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pc="-1" dirty="0">
                <a:solidFill>
                  <a:srgbClr val="00B050"/>
                </a:solidFill>
                <a:latin typeface="Calibri" panose="020F0502020204030204"/>
              </a:rPr>
              <a:t>Короткий опис події</a:t>
            </a:r>
            <a:endParaRPr lang="uk-UA" spc="-1" dirty="0">
              <a:solidFill>
                <a:srgbClr val="000000"/>
              </a:solidFill>
            </a:endParaRPr>
          </a:p>
        </p:txBody>
      </p:sp>
      <p:sp>
        <p:nvSpPr>
          <p:cNvPr id="299" name="Прямоугольник 22"/>
          <p:cNvSpPr/>
          <p:nvPr/>
        </p:nvSpPr>
        <p:spPr>
          <a:xfrm>
            <a:off x="14443075" y="9280525"/>
            <a:ext cx="2930525" cy="6381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pc="-1" dirty="0">
                <a:solidFill>
                  <a:srgbClr val="00B050"/>
                </a:solidFill>
                <a:latin typeface="Calibri" panose="020F0502020204030204"/>
              </a:rPr>
              <a:t>Кнопка для завантаження повідомлення</a:t>
            </a:r>
            <a:endParaRPr lang="uk-UA" spc="-1" dirty="0">
              <a:solidFill>
                <a:srgbClr val="000000"/>
              </a:solidFill>
            </a:endParaRPr>
          </a:p>
        </p:txBody>
      </p:sp>
      <p:pic>
        <p:nvPicPr>
          <p:cNvPr id="69642" name="Image" descr="Image"/>
          <p:cNvPicPr>
            <a:picLocks noChangeAspect="1" noChangeArrowheads="1"/>
          </p:cNvPicPr>
          <p:nvPr/>
        </p:nvPicPr>
        <p:blipFill>
          <a:blip r:embed="rId2"/>
          <a:srcRect t="63503"/>
          <a:stretch>
            <a:fillRect/>
          </a:stretch>
        </p:blipFill>
        <p:spPr bwMode="auto">
          <a:xfrm>
            <a:off x="13582650" y="0"/>
            <a:ext cx="3859213" cy="1387475"/>
          </a:xfrm>
          <a:prstGeom prst="rect">
            <a:avLst/>
          </a:prstGeom>
          <a:noFill/>
          <a:ln w="12700">
            <a:noFill/>
            <a:miter lim="800000"/>
            <a:headEnd/>
            <a:tailEnd/>
          </a:ln>
        </p:spPr>
      </p:pic>
      <p:pic>
        <p:nvPicPr>
          <p:cNvPr id="69643" name="Image" descr="Image"/>
          <p:cNvPicPr>
            <a:picLocks noChangeAspect="1" noChangeArrowheads="1"/>
          </p:cNvPicPr>
          <p:nvPr/>
        </p:nvPicPr>
        <p:blipFill>
          <a:blip r:embed="rId3"/>
          <a:srcRect l="29115" t="-5533" b="31760"/>
          <a:stretch>
            <a:fillRect/>
          </a:stretch>
        </p:blipFill>
        <p:spPr bwMode="auto">
          <a:xfrm>
            <a:off x="0" y="7543800"/>
            <a:ext cx="3009900" cy="2765425"/>
          </a:xfrm>
          <a:prstGeom prst="rect">
            <a:avLst/>
          </a:prstGeom>
          <a:noFill/>
          <a:ln w="12700">
            <a:noFill/>
            <a:miter lim="800000"/>
            <a:headEnd/>
            <a:tailEnd/>
          </a:ln>
        </p:spPr>
      </p:pic>
      <p:pic>
        <p:nvPicPr>
          <p:cNvPr id="69644" name="Рисунок 6"/>
          <p:cNvPicPr>
            <a:picLocks noChangeAspect="1"/>
          </p:cNvPicPr>
          <p:nvPr/>
        </p:nvPicPr>
        <p:blipFill>
          <a:blip r:embed="rId4"/>
          <a:srcRect/>
          <a:stretch>
            <a:fillRect/>
          </a:stretch>
        </p:blipFill>
        <p:spPr bwMode="auto">
          <a:xfrm>
            <a:off x="3463925" y="2122488"/>
            <a:ext cx="9901238" cy="7923212"/>
          </a:xfrm>
          <a:prstGeom prst="rect">
            <a:avLst/>
          </a:prstGeom>
          <a:noFill/>
          <a:ln w="9525">
            <a:noFill/>
            <a:miter lim="800000"/>
            <a:headEnd/>
            <a:tailEnd/>
          </a:ln>
        </p:spPr>
      </p:pic>
      <p:cxnSp>
        <p:nvCxnSpPr>
          <p:cNvPr id="10" name="Пряма зі стрілкою 9"/>
          <p:cNvCxnSpPr/>
          <p:nvPr/>
        </p:nvCxnSpPr>
        <p:spPr>
          <a:xfrm>
            <a:off x="1770063" y="3654425"/>
            <a:ext cx="2170112" cy="1695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Пряма зі стрілкою 15"/>
          <p:cNvCxnSpPr/>
          <p:nvPr/>
        </p:nvCxnSpPr>
        <p:spPr>
          <a:xfrm>
            <a:off x="2393950" y="6683375"/>
            <a:ext cx="1546225" cy="385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 зі стрілкою 8"/>
          <p:cNvCxnSpPr/>
          <p:nvPr/>
        </p:nvCxnSpPr>
        <p:spPr>
          <a:xfrm flipH="1" flipV="1">
            <a:off x="12860338" y="8177213"/>
            <a:ext cx="1962150" cy="1527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9648" name="Рисунок 16"/>
          <p:cNvPicPr>
            <a:picLocks noChangeAspect="1"/>
          </p:cNvPicPr>
          <p:nvPr/>
        </p:nvPicPr>
        <p:blipFill>
          <a:blip r:embed="rId5"/>
          <a:srcRect b="27115"/>
          <a:stretch>
            <a:fillRect/>
          </a:stretch>
        </p:blipFill>
        <p:spPr bwMode="auto">
          <a:xfrm>
            <a:off x="14065250" y="1627188"/>
            <a:ext cx="3995738" cy="4718050"/>
          </a:xfrm>
          <a:prstGeom prst="rect">
            <a:avLst/>
          </a:prstGeom>
          <a:noFill/>
          <a:ln w="9525">
            <a:noFill/>
            <a:miter lim="800000"/>
            <a:headEnd/>
            <a:tailEnd/>
          </a:ln>
        </p:spPr>
      </p:pic>
      <p:cxnSp>
        <p:nvCxnSpPr>
          <p:cNvPr id="13" name="Пряма зі стрілкою 12"/>
          <p:cNvCxnSpPr/>
          <p:nvPr/>
        </p:nvCxnSpPr>
        <p:spPr>
          <a:xfrm flipV="1">
            <a:off x="12603163" y="5043488"/>
            <a:ext cx="1385887" cy="1731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Рисунок 19"/>
          <p:cNvPicPr>
            <a:picLocks noChangeAspect="1"/>
          </p:cNvPicPr>
          <p:nvPr/>
        </p:nvPicPr>
        <p:blipFill>
          <a:blip r:embed="rId6"/>
          <a:stretch>
            <a:fillRect/>
          </a:stretch>
        </p:blipFill>
        <p:spPr>
          <a:xfrm>
            <a:off x="384175" y="241300"/>
            <a:ext cx="3330575" cy="16192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Прямоугольник 2"/>
          <p:cNvSpPr/>
          <p:nvPr/>
        </p:nvSpPr>
        <p:spPr>
          <a:xfrm>
            <a:off x="8724900" y="8666163"/>
            <a:ext cx="9280525" cy="16287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2000" spc="-1" dirty="0">
                <a:solidFill>
                  <a:srgbClr val="000000"/>
                </a:solidFill>
                <a:latin typeface="Calibri" panose="020F0502020204030204"/>
              </a:rPr>
              <a:t>Розділи надають можливість користувачам ресурсу ознайомитись із найактуальнішими запитаннями на відповідну тематику, з якими платники податків найчастіше звертались до Контакт-центру ДПС за попередній день, та відповідями на них, а також містять корисні посилання на офіційний інформаційний ресурс Кваліфікованого надавача ЕДП ДПС, Керівництво користувача ПРРО ДПС тощо</a:t>
            </a:r>
            <a:endParaRPr lang="uk-UA" sz="2000" spc="-1" dirty="0">
              <a:solidFill>
                <a:srgbClr val="000000"/>
              </a:solidFill>
            </a:endParaRPr>
          </a:p>
        </p:txBody>
      </p:sp>
      <p:cxnSp>
        <p:nvCxnSpPr>
          <p:cNvPr id="70658" name="Прямая соединительная линия 6"/>
          <p:cNvCxnSpPr>
            <a:cxnSpLocks noChangeShapeType="1"/>
          </p:cNvCxnSpPr>
          <p:nvPr/>
        </p:nvCxnSpPr>
        <p:spPr bwMode="auto">
          <a:xfrm>
            <a:off x="7850188" y="574675"/>
            <a:ext cx="1587" cy="9378950"/>
          </a:xfrm>
          <a:prstGeom prst="straightConnector1">
            <a:avLst/>
          </a:prstGeom>
          <a:noFill/>
          <a:ln w="28575">
            <a:solidFill>
              <a:srgbClr val="0070C0"/>
            </a:solidFill>
            <a:prstDash val="dash"/>
            <a:round/>
          </a:ln>
        </p:spPr>
      </p:cxnSp>
      <p:pic>
        <p:nvPicPr>
          <p:cNvPr id="70659" name="Image" descr="Image"/>
          <p:cNvPicPr>
            <a:picLocks noChangeAspect="1" noChangeArrowheads="1"/>
          </p:cNvPicPr>
          <p:nvPr/>
        </p:nvPicPr>
        <p:blipFill>
          <a:blip r:embed="rId1"/>
          <a:srcRect l="75572"/>
          <a:stretch>
            <a:fillRect/>
          </a:stretch>
        </p:blipFill>
        <p:spPr bwMode="auto">
          <a:xfrm>
            <a:off x="0" y="374650"/>
            <a:ext cx="793750" cy="4562475"/>
          </a:xfrm>
          <a:prstGeom prst="rect">
            <a:avLst/>
          </a:prstGeom>
          <a:noFill/>
          <a:ln w="12700">
            <a:noFill/>
            <a:miter lim="800000"/>
            <a:headEnd/>
            <a:tailEnd/>
          </a:ln>
        </p:spPr>
      </p:pic>
      <p:pic>
        <p:nvPicPr>
          <p:cNvPr id="6" name="Рисунок 5"/>
          <p:cNvPicPr>
            <a:picLocks noChangeAspect="1"/>
          </p:cNvPicPr>
          <p:nvPr/>
        </p:nvPicPr>
        <p:blipFill>
          <a:blip r:embed="rId2"/>
          <a:stretch>
            <a:fillRect/>
          </a:stretch>
        </p:blipFill>
        <p:spPr>
          <a:xfrm>
            <a:off x="536575" y="120650"/>
            <a:ext cx="3638550" cy="20224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Рисунок 7"/>
          <p:cNvPicPr>
            <a:picLocks noChangeAspect="1"/>
          </p:cNvPicPr>
          <p:nvPr/>
        </p:nvPicPr>
        <p:blipFill>
          <a:blip r:embed="rId3"/>
          <a:stretch>
            <a:fillRect/>
          </a:stretch>
        </p:blipFill>
        <p:spPr>
          <a:xfrm>
            <a:off x="3971925" y="428625"/>
            <a:ext cx="3308350" cy="202088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 name="Рисунок 13"/>
          <p:cNvPicPr>
            <a:picLocks noChangeAspect="1"/>
          </p:cNvPicPr>
          <p:nvPr/>
        </p:nvPicPr>
        <p:blipFill>
          <a:blip r:embed="rId4"/>
          <a:stretch>
            <a:fillRect/>
          </a:stretch>
        </p:blipFill>
        <p:spPr>
          <a:xfrm>
            <a:off x="536076" y="2526691"/>
            <a:ext cx="3638740" cy="579086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Прямоугольник 2"/>
          <p:cNvSpPr/>
          <p:nvPr/>
        </p:nvSpPr>
        <p:spPr>
          <a:xfrm>
            <a:off x="1322388" y="8350250"/>
            <a:ext cx="6116637" cy="19383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2000" spc="-1" dirty="0">
                <a:solidFill>
                  <a:srgbClr val="000000"/>
                </a:solidFill>
                <a:latin typeface="Calibri" panose="020F0502020204030204"/>
              </a:rPr>
              <a:t>У Розділах зібрані запитання-відповіді щодо </a:t>
            </a:r>
            <a:r>
              <a:rPr lang="ru-RU" sz="2000" spc="-1" dirty="0">
                <a:solidFill>
                  <a:srgbClr val="000000"/>
                </a:solidFill>
                <a:latin typeface="Calibri" panose="020F0502020204030204"/>
              </a:rPr>
              <a:t>особливостей податкового адміністрування для платників податків із високим рівнем добровільного дотримання податкового законодавства</a:t>
            </a:r>
            <a:r>
              <a:rPr lang="uk-UA" sz="2000" spc="-1" dirty="0">
                <a:solidFill>
                  <a:srgbClr val="000000"/>
                </a:solidFill>
                <a:latin typeface="Calibri" panose="020F0502020204030204"/>
              </a:rPr>
              <a:t> та застосування режиму експортного забезпечення для платників ПДВ</a:t>
            </a:r>
            <a:endParaRPr lang="uk-UA" sz="2600" spc="-1" dirty="0">
              <a:solidFill>
                <a:srgbClr val="000000"/>
              </a:solidFill>
            </a:endParaRPr>
          </a:p>
        </p:txBody>
      </p:sp>
      <p:pic>
        <p:nvPicPr>
          <p:cNvPr id="12" name="Рисунок 11"/>
          <p:cNvPicPr>
            <a:picLocks noChangeAspect="1"/>
          </p:cNvPicPr>
          <p:nvPr/>
        </p:nvPicPr>
        <p:blipFill>
          <a:blip r:embed="rId5"/>
          <a:stretch>
            <a:fillRect/>
          </a:stretch>
        </p:blipFill>
        <p:spPr>
          <a:xfrm>
            <a:off x="3778686" y="2661539"/>
            <a:ext cx="3682912" cy="561219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7" name="Рисунок 16"/>
          <p:cNvPicPr>
            <a:picLocks noChangeAspect="1"/>
          </p:cNvPicPr>
          <p:nvPr/>
        </p:nvPicPr>
        <p:blipFill>
          <a:blip r:embed="rId6"/>
          <a:stretch>
            <a:fillRect/>
          </a:stretch>
        </p:blipFill>
        <p:spPr>
          <a:xfrm>
            <a:off x="9099550" y="293688"/>
            <a:ext cx="2874963" cy="202088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9" name="Рисунок 18"/>
          <p:cNvPicPr>
            <a:picLocks noChangeAspect="1"/>
          </p:cNvPicPr>
          <p:nvPr/>
        </p:nvPicPr>
        <p:blipFill>
          <a:blip r:embed="rId7"/>
          <a:stretch>
            <a:fillRect/>
          </a:stretch>
        </p:blipFill>
        <p:spPr>
          <a:xfrm>
            <a:off x="11907838" y="1098550"/>
            <a:ext cx="2708275" cy="17478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1" name="Рисунок 20"/>
          <p:cNvPicPr>
            <a:picLocks noChangeAspect="1"/>
          </p:cNvPicPr>
          <p:nvPr/>
        </p:nvPicPr>
        <p:blipFill>
          <a:blip r:embed="rId8"/>
          <a:stretch>
            <a:fillRect/>
          </a:stretch>
        </p:blipFill>
        <p:spPr>
          <a:xfrm>
            <a:off x="14593888" y="293688"/>
            <a:ext cx="3262312" cy="21558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5" name="Рисунок 24"/>
          <p:cNvPicPr>
            <a:picLocks noChangeAspect="1"/>
          </p:cNvPicPr>
          <p:nvPr/>
        </p:nvPicPr>
        <p:blipFill>
          <a:blip r:embed="rId9"/>
          <a:stretch>
            <a:fillRect/>
          </a:stretch>
        </p:blipFill>
        <p:spPr>
          <a:xfrm>
            <a:off x="11372850" y="2989263"/>
            <a:ext cx="3984625" cy="5532437"/>
          </a:xfrm>
          <a:prstGeom prst="rect">
            <a:avLst/>
          </a:prstGeom>
          <a:ln>
            <a:noFill/>
          </a:ln>
          <a:effectLst>
            <a:outerShdw blurRad="190500" algn="tl" rotWithShape="0">
              <a:srgbClr val="000000">
                <a:alpha val="70000"/>
              </a:srgbClr>
            </a:outerShdw>
          </a:effectLst>
        </p:spPr>
      </p:pic>
      <p:pic>
        <p:nvPicPr>
          <p:cNvPr id="23" name="Рисунок 22"/>
          <p:cNvPicPr>
            <a:picLocks noChangeAspect="1"/>
          </p:cNvPicPr>
          <p:nvPr/>
        </p:nvPicPr>
        <p:blipFill>
          <a:blip r:embed="rId10"/>
          <a:stretch>
            <a:fillRect/>
          </a:stretch>
        </p:blipFill>
        <p:spPr>
          <a:xfrm>
            <a:off x="8031536" y="2526691"/>
            <a:ext cx="3811480" cy="613874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Рисунок 26"/>
          <p:cNvPicPr>
            <a:picLocks noChangeAspect="1"/>
          </p:cNvPicPr>
          <p:nvPr/>
        </p:nvPicPr>
        <p:blipFill>
          <a:blip r:embed="rId11"/>
          <a:stretch>
            <a:fillRect/>
          </a:stretch>
        </p:blipFill>
        <p:spPr>
          <a:xfrm>
            <a:off x="14695726" y="2763086"/>
            <a:ext cx="3515286" cy="59023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Заголовок 1"/>
          <p:cNvSpPr/>
          <p:nvPr/>
        </p:nvSpPr>
        <p:spPr>
          <a:xfrm>
            <a:off x="2579688" y="115888"/>
            <a:ext cx="13414375" cy="1220787"/>
          </a:xfrm>
          <a:prstGeom prst="rect">
            <a:avLst/>
          </a:prstGeom>
          <a:noFill/>
          <a:ln w="9525">
            <a:noFill/>
          </a:ln>
        </p:spPr>
        <p:style>
          <a:lnRef idx="0">
            <a:scrgbClr r="0" g="0" b="0"/>
          </a:lnRef>
          <a:fillRef idx="0">
            <a:scrgbClr r="0" g="0" b="0"/>
          </a:fillRef>
          <a:effectRef idx="0">
            <a:scrgbClr r="0" g="0" b="0"/>
          </a:effectRef>
          <a:fontRef idx="minor"/>
        </p:style>
        <p:txBody>
          <a:bodyPr lIns="163440" tIns="81720" rIns="163440" bIns="81720" anchor="ctr">
            <a:normAutofit fontScale="32000" lnSpcReduction="20000"/>
          </a:bodyPr>
          <a:lstStyle/>
          <a:p>
            <a:pPr algn="ctr" fontAlgn="auto">
              <a:spcBef>
                <a:spcPts val="0"/>
              </a:spcBef>
              <a:spcAft>
                <a:spcPts val="0"/>
              </a:spcAft>
              <a:defRPr/>
            </a:pPr>
            <a:r>
              <a:rPr lang="uk-UA" sz="7900" spc="-1" dirty="0">
                <a:solidFill>
                  <a:srgbClr val="000000"/>
                </a:solidFill>
                <a:latin typeface="Calibri" panose="020F0502020204030204"/>
              </a:rPr>
              <a:t>Розділ </a:t>
            </a:r>
            <a:r>
              <a:rPr lang="uk-UA" sz="7900" spc="-1" dirty="0">
                <a:solidFill>
                  <a:srgbClr val="00B050"/>
                </a:solidFill>
                <a:latin typeface="Calibri" panose="020F0502020204030204"/>
              </a:rPr>
              <a:t>«</a:t>
            </a:r>
            <a:r>
              <a:rPr lang="uk-UA" sz="7900" b="1" i="1" spc="-1" dirty="0">
                <a:solidFill>
                  <a:srgbClr val="00B050"/>
                </a:solidFill>
                <a:latin typeface="Calibri" panose="020F0502020204030204"/>
              </a:rPr>
              <a:t>Податковий календар</a:t>
            </a:r>
            <a:r>
              <a:rPr lang="uk-UA" sz="7900" spc="-1" dirty="0">
                <a:solidFill>
                  <a:srgbClr val="00B050"/>
                </a:solidFill>
                <a:latin typeface="Calibri" panose="020F0502020204030204"/>
              </a:rPr>
              <a:t>» </a:t>
            </a:r>
            <a:r>
              <a:rPr lang="uk-UA" sz="8100" spc="-1" dirty="0">
                <a:solidFill>
                  <a:srgbClr val="000000"/>
                </a:solidFill>
                <a:latin typeface="Calibri" panose="020F0502020204030204"/>
              </a:rPr>
              <a:t>мі</a:t>
            </a:r>
            <a:r>
              <a:rPr lang="uk-UA" sz="8000" spc="-1" dirty="0">
                <a:solidFill>
                  <a:srgbClr val="000000"/>
                </a:solidFill>
                <a:latin typeface="Calibri" panose="020F0502020204030204"/>
              </a:rPr>
              <a:t>стить систематизовану інформацію про терміни сплати податків і зборів, платежів, подання звітності до органів ДПС</a:t>
            </a:r>
            <a:endParaRPr lang="uk-UA" sz="8000" spc="-1" dirty="0">
              <a:solidFill>
                <a:srgbClr val="000000"/>
              </a:solidFill>
            </a:endParaRPr>
          </a:p>
        </p:txBody>
      </p:sp>
      <p:cxnSp>
        <p:nvCxnSpPr>
          <p:cNvPr id="72706" name="Прямая соединительная линия 5"/>
          <p:cNvCxnSpPr>
            <a:cxnSpLocks noChangeShapeType="1"/>
          </p:cNvCxnSpPr>
          <p:nvPr/>
        </p:nvCxnSpPr>
        <p:spPr bwMode="auto">
          <a:xfrm flipH="1" flipV="1">
            <a:off x="2197100" y="1077913"/>
            <a:ext cx="14181138" cy="14287"/>
          </a:xfrm>
          <a:prstGeom prst="straightConnector1">
            <a:avLst/>
          </a:prstGeom>
          <a:noFill/>
          <a:ln w="28575">
            <a:solidFill>
              <a:srgbClr val="0070C0"/>
            </a:solidFill>
            <a:prstDash val="dash"/>
            <a:round/>
          </a:ln>
        </p:spPr>
      </p:cxnSp>
      <p:pic>
        <p:nvPicPr>
          <p:cNvPr id="72707" name="Image" descr="Image"/>
          <p:cNvPicPr>
            <a:picLocks noChangeAspect="1" noChangeArrowheads="1"/>
          </p:cNvPicPr>
          <p:nvPr/>
        </p:nvPicPr>
        <p:blipFill>
          <a:blip r:embed="rId1"/>
          <a:srcRect l="43102" t="-5533" b="31760"/>
          <a:stretch>
            <a:fillRect/>
          </a:stretch>
        </p:blipFill>
        <p:spPr bwMode="auto">
          <a:xfrm>
            <a:off x="0" y="7904163"/>
            <a:ext cx="2197100" cy="2395537"/>
          </a:xfrm>
          <a:prstGeom prst="rect">
            <a:avLst/>
          </a:prstGeom>
          <a:noFill/>
          <a:ln w="12700">
            <a:noFill/>
            <a:miter lim="800000"/>
            <a:headEnd/>
            <a:tailEnd/>
          </a:ln>
        </p:spPr>
      </p:pic>
      <p:pic>
        <p:nvPicPr>
          <p:cNvPr id="72708" name="Image" descr="Image"/>
          <p:cNvPicPr>
            <a:picLocks noChangeAspect="1" noChangeArrowheads="1"/>
          </p:cNvPicPr>
          <p:nvPr/>
        </p:nvPicPr>
        <p:blipFill>
          <a:blip r:embed="rId2"/>
          <a:srcRect b="72003"/>
          <a:stretch>
            <a:fillRect/>
          </a:stretch>
        </p:blipFill>
        <p:spPr bwMode="auto">
          <a:xfrm>
            <a:off x="319088" y="8961438"/>
            <a:ext cx="4498975" cy="1325562"/>
          </a:xfrm>
          <a:prstGeom prst="rect">
            <a:avLst/>
          </a:prstGeom>
          <a:noFill/>
          <a:ln w="12700">
            <a:noFill/>
            <a:miter lim="800000"/>
            <a:headEnd/>
            <a:tailEnd/>
          </a:ln>
        </p:spPr>
      </p:pic>
      <p:pic>
        <p:nvPicPr>
          <p:cNvPr id="72709" name="Image" descr="Image"/>
          <p:cNvPicPr>
            <a:picLocks noChangeAspect="1" noChangeArrowheads="1"/>
          </p:cNvPicPr>
          <p:nvPr/>
        </p:nvPicPr>
        <p:blipFill>
          <a:blip r:embed="rId3"/>
          <a:srcRect t="31760" r="59996" b="-5533"/>
          <a:stretch>
            <a:fillRect/>
          </a:stretch>
        </p:blipFill>
        <p:spPr bwMode="auto">
          <a:xfrm>
            <a:off x="17268825" y="-15875"/>
            <a:ext cx="1017588" cy="1908175"/>
          </a:xfrm>
          <a:prstGeom prst="rect">
            <a:avLst/>
          </a:prstGeom>
          <a:noFill/>
          <a:ln w="12700">
            <a:noFill/>
            <a:miter lim="800000"/>
            <a:headEnd/>
            <a:tailEnd/>
          </a:ln>
        </p:spPr>
      </p:pic>
      <p:pic>
        <p:nvPicPr>
          <p:cNvPr id="72710" name="Рисунок 3"/>
          <p:cNvPicPr>
            <a:picLocks noChangeAspect="1"/>
          </p:cNvPicPr>
          <p:nvPr/>
        </p:nvPicPr>
        <p:blipFill>
          <a:blip r:embed="rId4"/>
          <a:srcRect/>
          <a:stretch>
            <a:fillRect/>
          </a:stretch>
        </p:blipFill>
        <p:spPr bwMode="auto">
          <a:xfrm>
            <a:off x="547688" y="2392363"/>
            <a:ext cx="3716337" cy="5611812"/>
          </a:xfrm>
          <a:prstGeom prst="rect">
            <a:avLst/>
          </a:prstGeom>
          <a:noFill/>
          <a:ln w="9525">
            <a:noFill/>
            <a:miter lim="800000"/>
            <a:headEnd/>
            <a:tailEnd/>
          </a:ln>
        </p:spPr>
      </p:pic>
      <p:pic>
        <p:nvPicPr>
          <p:cNvPr id="72711" name="Рисунок 13"/>
          <p:cNvPicPr>
            <a:picLocks noChangeAspect="1"/>
          </p:cNvPicPr>
          <p:nvPr/>
        </p:nvPicPr>
        <p:blipFill>
          <a:blip r:embed="rId5"/>
          <a:srcRect/>
          <a:stretch>
            <a:fillRect/>
          </a:stretch>
        </p:blipFill>
        <p:spPr bwMode="auto">
          <a:xfrm>
            <a:off x="11137900" y="1803400"/>
            <a:ext cx="6638925" cy="8153400"/>
          </a:xfrm>
          <a:prstGeom prst="rect">
            <a:avLst/>
          </a:prstGeom>
          <a:noFill/>
          <a:ln w="9525">
            <a:noFill/>
            <a:miter lim="800000"/>
            <a:headEnd/>
            <a:tailEnd/>
          </a:ln>
        </p:spPr>
      </p:pic>
      <p:pic>
        <p:nvPicPr>
          <p:cNvPr id="20" name="Рисунок 19"/>
          <p:cNvPicPr>
            <a:picLocks noChangeAspect="1"/>
          </p:cNvPicPr>
          <p:nvPr/>
        </p:nvPicPr>
        <p:blipFill>
          <a:blip r:embed="rId6"/>
          <a:stretch>
            <a:fillRect/>
          </a:stretch>
        </p:blipFill>
        <p:spPr>
          <a:xfrm>
            <a:off x="5268913" y="1968500"/>
            <a:ext cx="5126037" cy="2676525"/>
          </a:xfrm>
          <a:prstGeom prst="rect">
            <a:avLst/>
          </a:prstGeom>
          <a:ln>
            <a:noFill/>
          </a:ln>
          <a:effectLst>
            <a:outerShdw blurRad="292100" dist="139700" dir="2700000" algn="tl" rotWithShape="0">
              <a:srgbClr val="333333">
                <a:alpha val="65000"/>
              </a:srgbClr>
            </a:outerShdw>
          </a:effectLst>
        </p:spPr>
      </p:pic>
      <p:cxnSp>
        <p:nvCxnSpPr>
          <p:cNvPr id="11" name="Пряма зі стрілкою 10"/>
          <p:cNvCxnSpPr/>
          <p:nvPr/>
        </p:nvCxnSpPr>
        <p:spPr>
          <a:xfrm flipH="1" flipV="1">
            <a:off x="9142413" y="4330700"/>
            <a:ext cx="2503487" cy="14224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4" name="Рисунок 23"/>
          <p:cNvPicPr>
            <a:picLocks noChangeAspect="1"/>
          </p:cNvPicPr>
          <p:nvPr/>
        </p:nvPicPr>
        <p:blipFill>
          <a:blip r:embed="rId7"/>
          <a:stretch>
            <a:fillRect/>
          </a:stretch>
        </p:blipFill>
        <p:spPr>
          <a:xfrm>
            <a:off x="5246688" y="5689600"/>
            <a:ext cx="5124450" cy="2590800"/>
          </a:xfrm>
          <a:prstGeom prst="rect">
            <a:avLst/>
          </a:prstGeom>
          <a:ln>
            <a:noFill/>
          </a:ln>
          <a:effectLst>
            <a:outerShdw blurRad="292100" dist="139700" dir="2700000" algn="tl" rotWithShape="0">
              <a:srgbClr val="333333">
                <a:alpha val="65000"/>
              </a:srgbClr>
            </a:outerShdw>
          </a:effectLst>
        </p:spPr>
      </p:pic>
      <p:cxnSp>
        <p:nvCxnSpPr>
          <p:cNvPr id="13" name="Пряма зі стрілкою 12"/>
          <p:cNvCxnSpPr/>
          <p:nvPr/>
        </p:nvCxnSpPr>
        <p:spPr>
          <a:xfrm>
            <a:off x="1447800" y="6219825"/>
            <a:ext cx="4010025" cy="1455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Пряма зі стрілкою 14"/>
          <p:cNvCxnSpPr/>
          <p:nvPr/>
        </p:nvCxnSpPr>
        <p:spPr>
          <a:xfrm flipH="1">
            <a:off x="9793288" y="6219825"/>
            <a:ext cx="1852612" cy="1420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 зі стрілкою 8"/>
          <p:cNvCxnSpPr/>
          <p:nvPr/>
        </p:nvCxnSpPr>
        <p:spPr>
          <a:xfrm flipV="1">
            <a:off x="3060700" y="4330700"/>
            <a:ext cx="2806700" cy="102393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Заголовок 1"/>
          <p:cNvSpPr/>
          <p:nvPr/>
        </p:nvSpPr>
        <p:spPr>
          <a:xfrm>
            <a:off x="0" y="0"/>
            <a:ext cx="17616488" cy="1462088"/>
          </a:xfrm>
          <a:prstGeom prst="rect">
            <a:avLst/>
          </a:prstGeom>
          <a:noFill/>
          <a:ln w="9525">
            <a:noFill/>
          </a:ln>
        </p:spPr>
        <p:style>
          <a:lnRef idx="0">
            <a:scrgbClr r="0" g="0" b="0"/>
          </a:lnRef>
          <a:fillRef idx="0">
            <a:scrgbClr r="0" g="0" b="0"/>
          </a:fillRef>
          <a:effectRef idx="0">
            <a:scrgbClr r="0" g="0" b="0"/>
          </a:effectRef>
          <a:fontRef idx="minor"/>
        </p:style>
        <p:txBody>
          <a:bodyPr lIns="163440" tIns="81720" rIns="163440" bIns="81720" anchor="ctr"/>
          <a:lstStyle/>
          <a:p>
            <a:pPr algn="ctr"/>
            <a:r>
              <a:rPr lang="uk-UA" sz="2800">
                <a:solidFill>
                  <a:srgbClr val="000000"/>
                </a:solidFill>
                <a:latin typeface="Calibri" panose="020F0502020204030204" charset="0"/>
              </a:rPr>
              <a:t>Розділ </a:t>
            </a:r>
            <a:r>
              <a:rPr lang="uk-UA" sz="2800" b="1">
                <a:solidFill>
                  <a:srgbClr val="00B050"/>
                </a:solidFill>
                <a:latin typeface="Calibri" panose="020F0502020204030204" charset="0"/>
              </a:rPr>
              <a:t>«20 а</a:t>
            </a:r>
            <a:r>
              <a:rPr lang="uk-UA" sz="2800" b="1" i="1">
                <a:solidFill>
                  <a:srgbClr val="00B050"/>
                </a:solidFill>
                <a:latin typeface="Calibri" panose="020F0502020204030204" charset="0"/>
              </a:rPr>
              <a:t>ктуальних запитань</a:t>
            </a:r>
            <a:r>
              <a:rPr lang="uk-UA" sz="2800">
                <a:solidFill>
                  <a:srgbClr val="00B050"/>
                </a:solidFill>
                <a:latin typeface="Calibri" panose="020F0502020204030204" charset="0"/>
              </a:rPr>
              <a:t>» </a:t>
            </a:r>
            <a:r>
              <a:rPr lang="uk-UA" sz="2800">
                <a:solidFill>
                  <a:srgbClr val="000000"/>
                </a:solidFill>
                <a:latin typeface="Calibri" panose="020F0502020204030204" charset="0"/>
                <a:cs typeface="Times New Roman" panose="02020603050405020304" pitchFamily="18" charset="0"/>
              </a:rPr>
              <a:t>надає можливість користувачам ресурсу переглядати 20 найактуальніших запитань, з якими платники податків найчастіше звертались до Контакт-центру ДПС за попередній день та відповіді на них</a:t>
            </a:r>
            <a:endParaRPr lang="uk-UA" sz="2800">
              <a:solidFill>
                <a:srgbClr val="000000"/>
              </a:solidFill>
            </a:endParaRPr>
          </a:p>
        </p:txBody>
      </p:sp>
      <p:pic>
        <p:nvPicPr>
          <p:cNvPr id="74754" name="Image" descr="Image"/>
          <p:cNvPicPr>
            <a:picLocks noChangeAspect="1" noChangeArrowheads="1"/>
          </p:cNvPicPr>
          <p:nvPr/>
        </p:nvPicPr>
        <p:blipFill>
          <a:blip r:embed="rId1"/>
          <a:srcRect r="75572"/>
          <a:stretch>
            <a:fillRect/>
          </a:stretch>
        </p:blipFill>
        <p:spPr bwMode="auto">
          <a:xfrm>
            <a:off x="17494250" y="5722938"/>
            <a:ext cx="792163" cy="4564062"/>
          </a:xfrm>
          <a:prstGeom prst="rect">
            <a:avLst/>
          </a:prstGeom>
          <a:noFill/>
          <a:ln w="12700">
            <a:noFill/>
            <a:miter lim="800000"/>
            <a:headEnd/>
            <a:tailEnd/>
          </a:ln>
        </p:spPr>
      </p:pic>
      <p:cxnSp>
        <p:nvCxnSpPr>
          <p:cNvPr id="74755" name="Прямая соединительная линия 5"/>
          <p:cNvCxnSpPr/>
          <p:nvPr/>
        </p:nvCxnSpPr>
        <p:spPr bwMode="auto">
          <a:xfrm flipH="1">
            <a:off x="736600" y="1462088"/>
            <a:ext cx="16171863" cy="0"/>
          </a:xfrm>
          <a:prstGeom prst="straightConnector1">
            <a:avLst/>
          </a:prstGeom>
          <a:noFill/>
          <a:ln w="28575">
            <a:solidFill>
              <a:srgbClr val="0070C0"/>
            </a:solidFill>
            <a:prstDash val="dash"/>
            <a:round/>
          </a:ln>
        </p:spPr>
      </p:cxnSp>
      <p:pic>
        <p:nvPicPr>
          <p:cNvPr id="3" name="Рисунок 2"/>
          <p:cNvPicPr>
            <a:picLocks noChangeAspect="1"/>
          </p:cNvPicPr>
          <p:nvPr/>
        </p:nvPicPr>
        <p:blipFill>
          <a:blip r:embed="rId2"/>
          <a:stretch>
            <a:fillRect/>
          </a:stretch>
        </p:blipFill>
        <p:spPr>
          <a:xfrm>
            <a:off x="336550" y="1636713"/>
            <a:ext cx="8485188" cy="7685087"/>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3"/>
          <a:srcRect b="16559"/>
          <a:stretch>
            <a:fillRect/>
          </a:stretch>
        </p:blipFill>
        <p:spPr>
          <a:xfrm>
            <a:off x="10327691" y="2120900"/>
            <a:ext cx="6487109" cy="68707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4758" name="Image" descr="Image"/>
          <p:cNvPicPr>
            <a:picLocks noChangeAspect="1" noChangeArrowheads="1"/>
          </p:cNvPicPr>
          <p:nvPr/>
        </p:nvPicPr>
        <p:blipFill>
          <a:blip r:embed="rId4"/>
          <a:srcRect b="72003"/>
          <a:stretch>
            <a:fillRect/>
          </a:stretch>
        </p:blipFill>
        <p:spPr bwMode="auto">
          <a:xfrm>
            <a:off x="8491538" y="8824913"/>
            <a:ext cx="4778375" cy="1462087"/>
          </a:xfrm>
          <a:prstGeom prst="rect">
            <a:avLst/>
          </a:prstGeom>
          <a:noFill/>
          <a:ln w="12700">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Image" descr="Image"/>
          <p:cNvPicPr>
            <a:picLocks noChangeAspect="1" noChangeArrowheads="1"/>
          </p:cNvPicPr>
          <p:nvPr/>
        </p:nvPicPr>
        <p:blipFill>
          <a:blip r:embed="rId1"/>
          <a:srcRect b="31760"/>
          <a:stretch>
            <a:fillRect/>
          </a:stretch>
        </p:blipFill>
        <p:spPr bwMode="auto">
          <a:xfrm>
            <a:off x="14998700" y="8101013"/>
            <a:ext cx="3255963" cy="2216150"/>
          </a:xfrm>
          <a:prstGeom prst="rect">
            <a:avLst/>
          </a:prstGeom>
          <a:noFill/>
          <a:ln w="12700">
            <a:noFill/>
            <a:miter lim="800000"/>
            <a:headEnd/>
            <a:tailEnd/>
          </a:ln>
        </p:spPr>
      </p:pic>
      <p:sp>
        <p:nvSpPr>
          <p:cNvPr id="336" name="Объект 2"/>
          <p:cNvSpPr/>
          <p:nvPr/>
        </p:nvSpPr>
        <p:spPr>
          <a:xfrm>
            <a:off x="8709025" y="1862138"/>
            <a:ext cx="9170988" cy="3917950"/>
          </a:xfrm>
          <a:prstGeom prst="rect">
            <a:avLst/>
          </a:prstGeom>
          <a:noFill/>
          <a:ln w="9525">
            <a:noFill/>
          </a:ln>
        </p:spPr>
        <p:style>
          <a:lnRef idx="0">
            <a:scrgbClr r="0" g="0" b="0"/>
          </a:lnRef>
          <a:fillRef idx="0">
            <a:scrgbClr r="0" g="0" b="0"/>
          </a:fillRef>
          <a:effectRef idx="0">
            <a:scrgbClr r="0" g="0" b="0"/>
          </a:effectRef>
          <a:fontRef idx="minor"/>
        </p:style>
        <p:txBody>
          <a:bodyPr lIns="163440" tIns="81720" rIns="163440" bIns="81720"/>
          <a:lstStyle/>
          <a:p>
            <a:pPr marL="611505" indent="-611505" algn="just" fontAlgn="auto">
              <a:spcBef>
                <a:spcPts val="480"/>
              </a:spcBef>
              <a:spcAft>
                <a:spcPts val="0"/>
              </a:spcAft>
              <a:buClr>
                <a:srgbClr val="000000"/>
              </a:buClr>
              <a:buFont typeface="Wingdings" panose="05000000000000000000" pitchFamily="2" charset="2"/>
              <a:buChar char=""/>
              <a:defRPr/>
            </a:pPr>
            <a:r>
              <a:rPr lang="uk-UA" sz="2400" spc="-1" dirty="0">
                <a:solidFill>
                  <a:srgbClr val="000000"/>
                </a:solidFill>
                <a:latin typeface="Calibri" panose="020F0502020204030204"/>
              </a:rPr>
              <a:t>Розділи  </a:t>
            </a:r>
            <a:r>
              <a:rPr lang="uk-UA" sz="2400" b="1" i="1" spc="-1" dirty="0">
                <a:solidFill>
                  <a:srgbClr val="006FBA"/>
                </a:solidFill>
                <a:latin typeface="Calibri" panose="020F0502020204030204"/>
              </a:rPr>
              <a:t>«Електронний кабінет» </a:t>
            </a:r>
            <a:r>
              <a:rPr lang="uk-UA" sz="2400" b="1" i="1" spc="-1" dirty="0">
                <a:solidFill>
                  <a:srgbClr val="00B050"/>
                </a:solidFill>
                <a:latin typeface="Calibri" panose="020F0502020204030204"/>
              </a:rPr>
              <a:t>«Дані Єдиного реєстру індивідуальних податкових консультацій»</a:t>
            </a:r>
            <a:r>
              <a:rPr lang="uk-UA" sz="2400" spc="-1" dirty="0">
                <a:solidFill>
                  <a:srgbClr val="000000"/>
                </a:solidFill>
                <a:latin typeface="Calibri" panose="020F0502020204030204"/>
              </a:rPr>
              <a:t>, </a:t>
            </a:r>
            <a:r>
              <a:rPr lang="uk-UA" sz="2400" b="1" i="1" spc="-1" dirty="0">
                <a:solidFill>
                  <a:srgbClr val="006FBA"/>
                </a:solidFill>
                <a:latin typeface="Calibri" panose="020F0502020204030204"/>
              </a:rPr>
              <a:t>«Кваліфікований надавач електронних довірчих послуг»</a:t>
            </a:r>
            <a:r>
              <a:rPr lang="uk-UA" sz="2400" b="1" i="1" spc="-1" dirty="0">
                <a:solidFill>
                  <a:srgbClr val="000000"/>
                </a:solidFill>
                <a:latin typeface="Calibri" panose="020F0502020204030204"/>
              </a:rPr>
              <a:t>, </a:t>
            </a:r>
            <a:r>
              <a:rPr lang="uk-UA" sz="2400" b="1" i="1" spc="-1" dirty="0">
                <a:solidFill>
                  <a:srgbClr val="00B050"/>
                </a:solidFill>
                <a:latin typeface="Calibri" panose="020F0502020204030204"/>
              </a:rPr>
              <a:t>«Адміністративні послуги»</a:t>
            </a:r>
            <a:r>
              <a:rPr lang="uk-UA" sz="2400" b="1" i="1" spc="-1" dirty="0">
                <a:solidFill>
                  <a:srgbClr val="000000"/>
                </a:solidFill>
                <a:latin typeface="Calibri" panose="020F0502020204030204"/>
              </a:rPr>
              <a:t>,</a:t>
            </a:r>
            <a:r>
              <a:rPr lang="uk-UA" sz="2400" b="1" i="1" spc="-1" dirty="0">
                <a:solidFill>
                  <a:srgbClr val="00B050"/>
                </a:solidFill>
                <a:latin typeface="Calibri" panose="020F0502020204030204"/>
              </a:rPr>
              <a:t> </a:t>
            </a:r>
            <a:r>
              <a:rPr lang="uk-UA" sz="2400" b="1" i="1" spc="-1" dirty="0">
                <a:solidFill>
                  <a:srgbClr val="006FBA"/>
                </a:solidFill>
                <a:latin typeface="Calibri" panose="020F0502020204030204"/>
              </a:rPr>
              <a:t>«Онлайн навчання»</a:t>
            </a:r>
            <a:r>
              <a:rPr lang="uk-UA" sz="2400" b="1" i="1" spc="-1" dirty="0">
                <a:solidFill>
                  <a:srgbClr val="000000"/>
                </a:solidFill>
                <a:latin typeface="Calibri" panose="020F0502020204030204"/>
              </a:rPr>
              <a:t> </a:t>
            </a:r>
            <a:r>
              <a:rPr lang="uk-UA" sz="2400" i="1" spc="-1" dirty="0">
                <a:solidFill>
                  <a:srgbClr val="000000"/>
                </a:solidFill>
                <a:latin typeface="Calibri" panose="020F0502020204030204"/>
              </a:rPr>
              <a:t>та</a:t>
            </a:r>
            <a:r>
              <a:rPr lang="uk-UA" sz="2400" b="1" i="1" spc="-1" dirty="0">
                <a:solidFill>
                  <a:srgbClr val="000000"/>
                </a:solidFill>
                <a:latin typeface="Calibri" panose="020F0502020204030204"/>
              </a:rPr>
              <a:t> </a:t>
            </a:r>
            <a:r>
              <a:rPr lang="uk-UA" sz="2400" b="1" i="1" spc="-1" dirty="0">
                <a:solidFill>
                  <a:srgbClr val="00B050"/>
                </a:solidFill>
                <a:latin typeface="Calibri" panose="020F0502020204030204"/>
              </a:rPr>
              <a:t>«Центри обслуговування»</a:t>
            </a:r>
            <a:r>
              <a:rPr lang="uk-UA" sz="2400" b="1" i="1" spc="-1" dirty="0">
                <a:solidFill>
                  <a:srgbClr val="000000"/>
                </a:solidFill>
                <a:latin typeface="Calibri" panose="020F0502020204030204"/>
              </a:rPr>
              <a:t> </a:t>
            </a:r>
            <a:r>
              <a:rPr lang="uk-UA" sz="2400" spc="-1" dirty="0">
                <a:solidFill>
                  <a:srgbClr val="000000"/>
                </a:solidFill>
                <a:latin typeface="Calibri" panose="020F0502020204030204"/>
              </a:rPr>
              <a:t>мають безпосередній перехід до відповідних інформаційно-комунікаційних систем, </a:t>
            </a:r>
            <a:r>
              <a:rPr lang="uk-UA" sz="2400" spc="-1" dirty="0" err="1">
                <a:solidFill>
                  <a:srgbClr val="000000"/>
                </a:solidFill>
                <a:latin typeface="Calibri" panose="020F0502020204030204"/>
              </a:rPr>
              <a:t>вебпорталу</a:t>
            </a:r>
            <a:r>
              <a:rPr lang="uk-UA" sz="2400" spc="-1" dirty="0">
                <a:solidFill>
                  <a:srgbClr val="000000"/>
                </a:solidFill>
                <a:latin typeface="Calibri" panose="020F0502020204030204"/>
              </a:rPr>
              <a:t>  ДПС тощо. </a:t>
            </a:r>
            <a:endParaRPr lang="uk-UA" sz="2400" spc="-1" dirty="0">
              <a:solidFill>
                <a:srgbClr val="000000"/>
              </a:solidFill>
            </a:endParaRPr>
          </a:p>
        </p:txBody>
      </p:sp>
      <p:sp>
        <p:nvSpPr>
          <p:cNvPr id="337" name="PlaceHolder 1"/>
          <p:cNvSpPr>
            <a:spLocks noGrp="1"/>
          </p:cNvSpPr>
          <p:nvPr>
            <p:ph type="title" idx="4294967295"/>
          </p:nvPr>
        </p:nvSpPr>
        <p:spPr>
          <a:xfrm>
            <a:off x="15840075" y="390525"/>
            <a:ext cx="1530350" cy="287338"/>
          </a:xfrm>
          <a:ln w="9360"/>
        </p:spPr>
        <p:txBody>
          <a:bodyPr lIns="163440" tIns="81720" rIns="163440" bIns="81720" numCol="1" spcCol="0"/>
          <a:lstStyle/>
          <a:p>
            <a:pPr algn="ctr" fontAlgn="auto">
              <a:lnSpc>
                <a:spcPct val="100000"/>
              </a:lnSpc>
              <a:spcAft>
                <a:spcPts val="0"/>
              </a:spcAft>
              <a:tabLst>
                <a:tab pos="0" algn="l"/>
              </a:tabLst>
              <a:defRPr/>
            </a:pPr>
            <a:r>
              <a:rPr lang="uk-UA" sz="800" spc="-1">
                <a:solidFill>
                  <a:srgbClr val="FFFFFF"/>
                </a:solidFill>
                <a:latin typeface="Calibri" panose="020F0502020204030204"/>
              </a:rPr>
              <a:t>п</a:t>
            </a:r>
            <a:endParaRPr lang="uk-UA" sz="800" spc="-1">
              <a:solidFill>
                <a:srgbClr val="000000"/>
              </a:solidFill>
            </a:endParaRPr>
          </a:p>
        </p:txBody>
      </p:sp>
      <p:pic>
        <p:nvPicPr>
          <p:cNvPr id="75780" name="Рисунок 13"/>
          <p:cNvPicPr>
            <a:picLocks noChangeAspect="1" noChangeArrowheads="1"/>
          </p:cNvPicPr>
          <p:nvPr/>
        </p:nvPicPr>
        <p:blipFill>
          <a:blip r:embed="rId2"/>
          <a:srcRect l="48946" r="984" b="32890"/>
          <a:stretch>
            <a:fillRect/>
          </a:stretch>
        </p:blipFill>
        <p:spPr bwMode="auto">
          <a:xfrm>
            <a:off x="9461500" y="0"/>
            <a:ext cx="4738688" cy="1000125"/>
          </a:xfrm>
          <a:prstGeom prst="rect">
            <a:avLst/>
          </a:prstGeom>
          <a:noFill/>
          <a:ln w="0">
            <a:noFill/>
            <a:miter lim="800000"/>
            <a:headEnd/>
            <a:tailEnd/>
          </a:ln>
        </p:spPr>
      </p:pic>
      <p:pic>
        <p:nvPicPr>
          <p:cNvPr id="75781" name="Image" descr="Image"/>
          <p:cNvPicPr>
            <a:picLocks noChangeAspect="1" noChangeArrowheads="1"/>
          </p:cNvPicPr>
          <p:nvPr/>
        </p:nvPicPr>
        <p:blipFill>
          <a:blip r:embed="rId3"/>
          <a:srcRect l="45555"/>
          <a:stretch>
            <a:fillRect/>
          </a:stretch>
        </p:blipFill>
        <p:spPr bwMode="auto">
          <a:xfrm>
            <a:off x="-7938" y="6007100"/>
            <a:ext cx="2070101" cy="3806825"/>
          </a:xfrm>
          <a:prstGeom prst="rect">
            <a:avLst/>
          </a:prstGeom>
          <a:noFill/>
          <a:ln w="12700">
            <a:noFill/>
            <a:miter lim="800000"/>
            <a:headEnd/>
            <a:tailEnd/>
          </a:ln>
        </p:spPr>
      </p:pic>
      <p:sp>
        <p:nvSpPr>
          <p:cNvPr id="340" name="Объект 2"/>
          <p:cNvSpPr/>
          <p:nvPr/>
        </p:nvSpPr>
        <p:spPr>
          <a:xfrm>
            <a:off x="2870200" y="6051550"/>
            <a:ext cx="12128500" cy="3917950"/>
          </a:xfrm>
          <a:prstGeom prst="rect">
            <a:avLst/>
          </a:prstGeom>
          <a:noFill/>
          <a:ln w="9525">
            <a:noFill/>
          </a:ln>
        </p:spPr>
        <p:style>
          <a:lnRef idx="0">
            <a:scrgbClr r="0" g="0" b="0"/>
          </a:lnRef>
          <a:fillRef idx="0">
            <a:scrgbClr r="0" g="0" b="0"/>
          </a:fillRef>
          <a:effectRef idx="0">
            <a:scrgbClr r="0" g="0" b="0"/>
          </a:effectRef>
          <a:fontRef idx="minor"/>
        </p:style>
        <p:txBody>
          <a:bodyPr lIns="163440" tIns="81720" rIns="163440" bIns="81720"/>
          <a:lstStyle/>
          <a:p>
            <a:pPr marL="611505" indent="-611505" algn="just" fontAlgn="auto">
              <a:spcBef>
                <a:spcPts val="480"/>
              </a:spcBef>
              <a:spcAft>
                <a:spcPts val="0"/>
              </a:spcAft>
              <a:buClr>
                <a:srgbClr val="000000"/>
              </a:buClr>
              <a:buFont typeface="Wingdings" panose="05000000000000000000" pitchFamily="2" charset="2"/>
              <a:buChar char=""/>
              <a:defRPr/>
            </a:pPr>
            <a:r>
              <a:rPr lang="uk-UA" sz="2400" spc="-1" dirty="0">
                <a:solidFill>
                  <a:srgbClr val="000000"/>
                </a:solidFill>
                <a:latin typeface="Calibri" panose="020F0502020204030204"/>
              </a:rPr>
              <a:t>Розділ </a:t>
            </a:r>
            <a:r>
              <a:rPr lang="uk-UA" sz="2400" b="1" i="1" spc="-1" dirty="0">
                <a:solidFill>
                  <a:srgbClr val="006FBA"/>
                </a:solidFill>
                <a:latin typeface="Calibri" panose="020F0502020204030204"/>
              </a:rPr>
              <a:t>«Сервіс «Пульс» </a:t>
            </a:r>
            <a:r>
              <a:rPr lang="uk-UA" sz="2400" spc="-1" dirty="0">
                <a:solidFill>
                  <a:srgbClr val="000000"/>
                </a:solidFill>
                <a:latin typeface="Calibri" panose="020F0502020204030204"/>
              </a:rPr>
              <a:t>містить інформацію щодо порядку роботи сервісу «Пульс», який приймає звернення фізичних осіб та суб’єктів господарювання щодо неправомірних дій або бездіяльності працівників податкової служби, а також про можливі корупційні дії з їхнього боку.</a:t>
            </a:r>
            <a:endParaRPr lang="uk-UA" sz="2400" spc="-1" dirty="0">
              <a:solidFill>
                <a:srgbClr val="000000"/>
              </a:solidFill>
              <a:latin typeface="Calibri" panose="020F0502020204030204"/>
            </a:endParaRPr>
          </a:p>
          <a:p>
            <a:pPr marL="611505" indent="-611505" algn="just" fontAlgn="auto">
              <a:spcBef>
                <a:spcPts val="480"/>
              </a:spcBef>
              <a:spcAft>
                <a:spcPts val="0"/>
              </a:spcAft>
              <a:buClr>
                <a:srgbClr val="000000"/>
              </a:buClr>
              <a:buFont typeface="Wingdings" panose="05000000000000000000" pitchFamily="2" charset="2"/>
              <a:buChar char=""/>
              <a:defRPr/>
            </a:pPr>
            <a:r>
              <a:rPr lang="uk-UA" sz="2400" spc="-1" dirty="0">
                <a:solidFill>
                  <a:srgbClr val="000000"/>
                </a:solidFill>
                <a:latin typeface="Calibri" panose="020F0502020204030204"/>
              </a:rPr>
              <a:t>Розділ </a:t>
            </a:r>
            <a:r>
              <a:rPr lang="uk-UA" sz="2400" b="1" i="1" spc="-1" dirty="0">
                <a:solidFill>
                  <a:srgbClr val="00B050"/>
                </a:solidFill>
                <a:latin typeface="Calibri" panose="020F0502020204030204"/>
              </a:rPr>
              <a:t>«Контакт-центр»</a:t>
            </a:r>
            <a:r>
              <a:rPr lang="uk-UA" sz="2400" spc="-1" dirty="0">
                <a:solidFill>
                  <a:srgbClr val="000000"/>
                </a:solidFill>
                <a:latin typeface="Calibri" panose="020F0502020204030204"/>
              </a:rPr>
              <a:t> містить інформацію щодо о</a:t>
            </a:r>
            <a:r>
              <a:rPr lang="ru-RU" sz="2400" spc="-1" dirty="0">
                <a:solidFill>
                  <a:srgbClr val="000000"/>
                </a:solidFill>
                <a:latin typeface="Calibri" panose="020F0502020204030204"/>
              </a:rPr>
              <a:t>тримання інформаційно-довідкових послуг засобами телефонного зв’язку, запису в електронну чергу до центру обслуговування платників, звернення до Контакт-центру ДПС через чат, надсилання електронних листів до Контакт-центру ДПС.</a:t>
            </a:r>
            <a:endParaRPr lang="uk-UA" sz="2400" spc="-1" dirty="0">
              <a:solidFill>
                <a:srgbClr val="000000"/>
              </a:solidFill>
            </a:endParaRPr>
          </a:p>
          <a:p>
            <a:pPr marL="611505" indent="-611505" algn="just" fontAlgn="auto">
              <a:spcBef>
                <a:spcPts val="480"/>
              </a:spcBef>
              <a:spcAft>
                <a:spcPts val="0"/>
              </a:spcAft>
              <a:buClr>
                <a:srgbClr val="000000"/>
              </a:buClr>
              <a:buFont typeface="Wingdings" panose="05000000000000000000" pitchFamily="2" charset="2"/>
              <a:buChar char=""/>
              <a:defRPr/>
            </a:pPr>
            <a:r>
              <a:rPr lang="uk-UA" sz="2400" spc="-1" dirty="0">
                <a:solidFill>
                  <a:srgbClr val="000000"/>
                </a:solidFill>
                <a:latin typeface="Calibri" panose="020F0502020204030204"/>
              </a:rPr>
              <a:t>Розділ </a:t>
            </a:r>
            <a:r>
              <a:rPr lang="uk-UA" sz="2400" b="1" i="1" spc="-1" dirty="0">
                <a:solidFill>
                  <a:srgbClr val="006FBA"/>
                </a:solidFill>
                <a:latin typeface="Calibri" panose="020F0502020204030204"/>
              </a:rPr>
              <a:t>«Глосарій»</a:t>
            </a:r>
            <a:r>
              <a:rPr lang="uk-UA" sz="2400" spc="-1" dirty="0">
                <a:solidFill>
                  <a:srgbClr val="000000"/>
                </a:solidFill>
                <a:latin typeface="Calibri" panose="020F0502020204030204"/>
              </a:rPr>
              <a:t> містить систематизований перелік термінів та визначень з питань податкового законодавства. </a:t>
            </a:r>
            <a:endParaRPr lang="uk-UA" sz="2400" spc="-1" dirty="0">
              <a:solidFill>
                <a:srgbClr val="000000"/>
              </a:solidFill>
            </a:endParaRPr>
          </a:p>
        </p:txBody>
      </p:sp>
      <p:pic>
        <p:nvPicPr>
          <p:cNvPr id="3" name="Рисунок 2"/>
          <p:cNvPicPr>
            <a:picLocks noChangeAspect="1"/>
          </p:cNvPicPr>
          <p:nvPr/>
        </p:nvPicPr>
        <p:blipFill>
          <a:blip r:embed="rId4"/>
          <a:stretch>
            <a:fillRect/>
          </a:stretch>
        </p:blipFill>
        <p:spPr>
          <a:xfrm>
            <a:off x="8452173" y="432903"/>
            <a:ext cx="2524477" cy="11336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Рисунок 3"/>
          <p:cNvPicPr>
            <a:picLocks noChangeAspect="1"/>
          </p:cNvPicPr>
          <p:nvPr/>
        </p:nvPicPr>
        <p:blipFill>
          <a:blip r:embed="rId5"/>
          <a:stretch>
            <a:fillRect/>
          </a:stretch>
        </p:blipFill>
        <p:spPr>
          <a:xfrm>
            <a:off x="222250" y="1246188"/>
            <a:ext cx="8350250" cy="46736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Рисунок 22"/>
          <p:cNvPicPr>
            <a:picLocks noChangeAspect="1" noChangeArrowheads="1"/>
          </p:cNvPicPr>
          <p:nvPr/>
        </p:nvPicPr>
        <p:blipFill>
          <a:blip r:embed="rId1"/>
          <a:srcRect t="49290" r="50903"/>
          <a:stretch>
            <a:fillRect/>
          </a:stretch>
        </p:blipFill>
        <p:spPr bwMode="auto">
          <a:xfrm>
            <a:off x="3175" y="74613"/>
            <a:ext cx="3935413" cy="1331912"/>
          </a:xfrm>
          <a:prstGeom prst="rect">
            <a:avLst/>
          </a:prstGeom>
          <a:noFill/>
          <a:ln w="0">
            <a:noFill/>
            <a:miter lim="800000"/>
            <a:headEnd/>
            <a:tailEnd/>
          </a:ln>
        </p:spPr>
      </p:pic>
      <p:sp>
        <p:nvSpPr>
          <p:cNvPr id="373" name="Прямоугольник 3"/>
          <p:cNvSpPr/>
          <p:nvPr/>
        </p:nvSpPr>
        <p:spPr>
          <a:xfrm>
            <a:off x="10147300" y="8791575"/>
            <a:ext cx="7073900" cy="9525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2800" b="1" i="1" spc="-1" dirty="0">
                <a:solidFill>
                  <a:srgbClr val="0070C0"/>
                </a:solidFill>
                <a:latin typeface="Calibri" panose="020F0502020204030204"/>
              </a:rPr>
              <a:t>Знаходь ЗІР за </a:t>
            </a:r>
            <a:r>
              <a:rPr lang="uk-UA" sz="2800" b="1" i="1" spc="-1" dirty="0" err="1">
                <a:solidFill>
                  <a:srgbClr val="0070C0"/>
                </a:solidFill>
                <a:latin typeface="Calibri" panose="020F0502020204030204"/>
              </a:rPr>
              <a:t>адресою</a:t>
            </a:r>
            <a:r>
              <a:rPr lang="uk-UA" sz="2800" b="1" i="1" spc="-1" dirty="0">
                <a:solidFill>
                  <a:srgbClr val="0070C0"/>
                </a:solidFill>
                <a:latin typeface="Calibri" panose="020F0502020204030204"/>
              </a:rPr>
              <a:t> </a:t>
            </a:r>
            <a:r>
              <a:rPr lang="uk-UA" sz="2800" b="1" i="1" spc="-1" dirty="0" err="1">
                <a:solidFill>
                  <a:srgbClr val="0070C0"/>
                </a:solidFill>
                <a:latin typeface="Calibri" panose="020F0502020204030204"/>
              </a:rPr>
              <a:t>zir</a:t>
            </a:r>
            <a:r>
              <a:rPr lang="uk-UA" sz="2800" b="1" i="1" spc="-1" dirty="0">
                <a:solidFill>
                  <a:srgbClr val="0070C0"/>
                </a:solidFill>
                <a:latin typeface="Calibri" panose="020F0502020204030204"/>
              </a:rPr>
              <a:t>.</a:t>
            </a:r>
            <a:r>
              <a:rPr lang="en-US" sz="2800" b="1" i="1" spc="-1" dirty="0">
                <a:solidFill>
                  <a:srgbClr val="0070C0"/>
                </a:solidFill>
                <a:latin typeface="Calibri" panose="020F0502020204030204"/>
              </a:rPr>
              <a:t>tax.</a:t>
            </a:r>
            <a:r>
              <a:rPr lang="uk-UA" sz="2800" b="1" i="1" spc="-1" dirty="0">
                <a:solidFill>
                  <a:srgbClr val="0070C0"/>
                </a:solidFill>
                <a:latin typeface="Calibri" panose="020F0502020204030204"/>
              </a:rPr>
              <a:t>gov.ua або через офіційний </a:t>
            </a:r>
            <a:r>
              <a:rPr lang="uk-UA" sz="2800" b="1" i="1" spc="-1" dirty="0" err="1">
                <a:solidFill>
                  <a:srgbClr val="0070C0"/>
                </a:solidFill>
                <a:latin typeface="Calibri" panose="020F0502020204030204"/>
              </a:rPr>
              <a:t>вебпортал</a:t>
            </a:r>
            <a:r>
              <a:rPr lang="uk-UA" sz="2800" b="1" i="1" spc="-1" dirty="0">
                <a:solidFill>
                  <a:srgbClr val="0070C0"/>
                </a:solidFill>
                <a:latin typeface="Calibri" panose="020F0502020204030204"/>
              </a:rPr>
              <a:t> ДПС</a:t>
            </a:r>
            <a:endParaRPr lang="uk-UA" sz="2800" i="1" spc="-1" dirty="0">
              <a:solidFill>
                <a:srgbClr val="0070C0"/>
              </a:solidFill>
            </a:endParaRPr>
          </a:p>
        </p:txBody>
      </p:sp>
      <p:sp>
        <p:nvSpPr>
          <p:cNvPr id="2" name="Прямоугольник 22"/>
          <p:cNvSpPr/>
          <p:nvPr/>
        </p:nvSpPr>
        <p:spPr>
          <a:xfrm>
            <a:off x="9142413" y="760413"/>
            <a:ext cx="8358187" cy="803116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r>
              <a:rPr lang="uk-UA" sz="3600">
                <a:solidFill>
                  <a:srgbClr val="0070C0"/>
                </a:solidFill>
                <a:latin typeface="Calibri" panose="020F0502020204030204" charset="0"/>
                <a:cs typeface="Calibri" panose="020F0502020204030204" charset="0"/>
              </a:rPr>
              <a:t>Загальнодоступний інформаційно-довідковий ресурс дає можливість  Офісу податкових консультантів при наданні консультаційних послуг:</a:t>
            </a:r>
            <a:endParaRPr lang="uk-UA" sz="3600">
              <a:solidFill>
                <a:srgbClr val="0070C0"/>
              </a:solidFill>
              <a:latin typeface="Calibri" panose="020F0502020204030204" charset="0"/>
              <a:cs typeface="Calibri" panose="020F0502020204030204" charset="0"/>
            </a:endParaRPr>
          </a:p>
          <a:p>
            <a:pPr algn="ctr"/>
            <a:endParaRPr lang="uk-UA" sz="1200">
              <a:solidFill>
                <a:srgbClr val="0070C0"/>
              </a:solidFill>
              <a:latin typeface="Calibri" panose="020F0502020204030204" charset="0"/>
              <a:cs typeface="Calibri" panose="020F0502020204030204" charset="0"/>
            </a:endParaRPr>
          </a:p>
          <a:p>
            <a:pPr algn="just">
              <a:buClr>
                <a:srgbClr val="000000"/>
              </a:buClr>
              <a:buFont typeface="Wingdings" panose="05000000000000000000" pitchFamily="2" charset="2"/>
              <a:buChar char=""/>
            </a:pPr>
            <a:r>
              <a:rPr lang="uk-UA" sz="2800" i="1">
                <a:solidFill>
                  <a:srgbClr val="00B050"/>
                </a:solidFill>
                <a:latin typeface="Calibri" panose="020F0502020204030204" charset="0"/>
                <a:cs typeface="Calibri" panose="020F0502020204030204" charset="0"/>
              </a:rPr>
              <a:t>Знаходити в Базі знань відповіді на запитання платників з відповідного напрямку;</a:t>
            </a:r>
            <a:endParaRPr lang="uk-UA" sz="2800" i="1">
              <a:solidFill>
                <a:srgbClr val="00B050"/>
              </a:solidFill>
              <a:latin typeface="Calibri" panose="020F0502020204030204" charset="0"/>
              <a:cs typeface="Calibri" panose="020F0502020204030204" charset="0"/>
            </a:endParaRPr>
          </a:p>
          <a:p>
            <a:pPr algn="just">
              <a:buClr>
                <a:srgbClr val="000000"/>
              </a:buClr>
              <a:buFont typeface="Wingdings" panose="05000000000000000000" pitchFamily="2" charset="2"/>
              <a:buChar char=""/>
            </a:pPr>
            <a:endParaRPr lang="uk-UA" sz="2800" i="1">
              <a:solidFill>
                <a:srgbClr val="00B050"/>
              </a:solidFill>
              <a:latin typeface="Calibri" panose="020F0502020204030204" charset="0"/>
              <a:cs typeface="Calibri" panose="020F0502020204030204" charset="0"/>
            </a:endParaRPr>
          </a:p>
          <a:p>
            <a:pPr algn="just">
              <a:buClr>
                <a:srgbClr val="000000"/>
              </a:buClr>
              <a:buFont typeface="Wingdings" panose="05000000000000000000" pitchFamily="2" charset="2"/>
              <a:buChar char=""/>
            </a:pPr>
            <a:r>
              <a:rPr lang="uk-UA" sz="2800" i="1">
                <a:solidFill>
                  <a:srgbClr val="00B050"/>
                </a:solidFill>
                <a:latin typeface="Calibri" panose="020F0502020204030204" charset="0"/>
                <a:cs typeface="Calibri" panose="020F0502020204030204" charset="0"/>
              </a:rPr>
              <a:t>Ознайомлювати платників з актуальними ставками податків та зборів;  </a:t>
            </a:r>
            <a:endParaRPr lang="uk-UA" sz="2800" i="1">
              <a:solidFill>
                <a:srgbClr val="00B050"/>
              </a:solidFill>
              <a:latin typeface="Calibri" panose="020F0502020204030204" charset="0"/>
              <a:cs typeface="Calibri" panose="020F0502020204030204" charset="0"/>
            </a:endParaRPr>
          </a:p>
          <a:p>
            <a:pPr algn="just">
              <a:buClr>
                <a:srgbClr val="000000"/>
              </a:buClr>
              <a:buFont typeface="Wingdings" panose="05000000000000000000" pitchFamily="2" charset="2"/>
              <a:buChar char=""/>
            </a:pPr>
            <a:endParaRPr lang="uk-UA" sz="2800" i="1">
              <a:solidFill>
                <a:srgbClr val="00B050"/>
              </a:solidFill>
              <a:latin typeface="Calibri" panose="020F0502020204030204" charset="0"/>
              <a:cs typeface="Calibri" panose="020F0502020204030204" charset="0"/>
            </a:endParaRPr>
          </a:p>
          <a:p>
            <a:pPr algn="just">
              <a:buClr>
                <a:srgbClr val="000000"/>
              </a:buClr>
              <a:buFont typeface="Wingdings" panose="05000000000000000000" pitchFamily="2" charset="2"/>
              <a:buChar char=""/>
            </a:pPr>
            <a:r>
              <a:rPr lang="uk-UA" sz="2800" i="1">
                <a:latin typeface="Calibri" panose="020F0502020204030204" charset="0"/>
                <a:cs typeface="Calibri" panose="020F0502020204030204" charset="0"/>
              </a:rPr>
              <a:t> </a:t>
            </a:r>
            <a:r>
              <a:rPr lang="uk-UA" sz="2800" i="1">
                <a:solidFill>
                  <a:srgbClr val="00B050"/>
                </a:solidFill>
                <a:latin typeface="Calibri" panose="020F0502020204030204" charset="0"/>
                <a:cs typeface="Calibri" panose="020F0502020204030204" charset="0"/>
              </a:rPr>
              <a:t>Орієнтуватись  на Податковий календар при наданні платникам інформації щодо термінів подання звітності та сплати податків;</a:t>
            </a:r>
            <a:endParaRPr lang="uk-UA" sz="2800" i="1">
              <a:solidFill>
                <a:srgbClr val="00B050"/>
              </a:solidFill>
              <a:latin typeface="Calibri" panose="020F0502020204030204" charset="0"/>
              <a:cs typeface="Calibri" panose="020F0502020204030204" charset="0"/>
            </a:endParaRPr>
          </a:p>
          <a:p>
            <a:pPr algn="just">
              <a:buClr>
                <a:srgbClr val="000000"/>
              </a:buClr>
              <a:buFont typeface="Wingdings" panose="05000000000000000000" pitchFamily="2" charset="2"/>
              <a:buChar char=""/>
            </a:pPr>
            <a:endParaRPr lang="uk-UA" sz="2800" i="1">
              <a:solidFill>
                <a:srgbClr val="00B050"/>
              </a:solidFill>
              <a:latin typeface="Calibri" panose="020F0502020204030204" charset="0"/>
              <a:cs typeface="Calibri" panose="020F0502020204030204" charset="0"/>
            </a:endParaRPr>
          </a:p>
          <a:p>
            <a:pPr algn="just">
              <a:buClr>
                <a:srgbClr val="000000"/>
              </a:buClr>
              <a:buFont typeface="Wingdings" panose="05000000000000000000" pitchFamily="2" charset="2"/>
              <a:buChar char=""/>
            </a:pPr>
            <a:r>
              <a:rPr lang="uk-UA" sz="2800" i="1">
                <a:solidFill>
                  <a:srgbClr val="00B050"/>
                </a:solidFill>
                <a:latin typeface="Calibri" panose="020F0502020204030204" charset="0"/>
                <a:cs typeface="Calibri" panose="020F0502020204030204" charset="0"/>
              </a:rPr>
              <a:t>Використовувати іншу довідкову інформацію щодо оподаткування.</a:t>
            </a:r>
            <a:endParaRPr lang="uk-UA" sz="2800" i="1">
              <a:solidFill>
                <a:srgbClr val="00B050"/>
              </a:solidFill>
              <a:latin typeface="Calibri" panose="020F0502020204030204" charset="0"/>
              <a:cs typeface="Calibri" panose="020F0502020204030204" charset="0"/>
            </a:endParaRPr>
          </a:p>
          <a:p>
            <a:pPr algn="just">
              <a:buClr>
                <a:srgbClr val="000000"/>
              </a:buClr>
              <a:buFont typeface="Wingdings" panose="05000000000000000000" pitchFamily="2" charset="2"/>
              <a:buChar char=""/>
            </a:pPr>
            <a:endParaRPr lang="uk-UA" sz="2400" i="1">
              <a:solidFill>
                <a:srgbClr val="00B050"/>
              </a:solidFill>
              <a:latin typeface="Calibri" panose="020F0502020204030204" charset="0"/>
              <a:cs typeface="Calibri" panose="020F0502020204030204" charset="0"/>
            </a:endParaRPr>
          </a:p>
        </p:txBody>
      </p:sp>
      <p:pic>
        <p:nvPicPr>
          <p:cNvPr id="76804" name="Рисунок 2"/>
          <p:cNvPicPr>
            <a:picLocks noChangeAspect="1"/>
          </p:cNvPicPr>
          <p:nvPr/>
        </p:nvPicPr>
        <p:blipFill>
          <a:blip r:embed="rId2"/>
          <a:srcRect/>
          <a:stretch>
            <a:fillRect/>
          </a:stretch>
        </p:blipFill>
        <p:spPr bwMode="auto">
          <a:xfrm>
            <a:off x="4108450" y="42863"/>
            <a:ext cx="2995613" cy="1471612"/>
          </a:xfrm>
          <a:prstGeom prst="rect">
            <a:avLst/>
          </a:prstGeom>
          <a:noFill/>
          <a:ln w="9525">
            <a:noFill/>
            <a:miter lim="800000"/>
            <a:headEnd/>
            <a:tailEnd/>
          </a:ln>
        </p:spPr>
      </p:pic>
      <p:pic>
        <p:nvPicPr>
          <p:cNvPr id="7" name="Рисунок 6"/>
          <p:cNvPicPr>
            <a:picLocks noChangeAspect="1"/>
          </p:cNvPicPr>
          <p:nvPr/>
        </p:nvPicPr>
        <p:blipFill>
          <a:blip r:embed="rId3"/>
          <a:stretch>
            <a:fillRect/>
          </a:stretch>
        </p:blipFill>
        <p:spPr>
          <a:xfrm>
            <a:off x="209550" y="1541463"/>
            <a:ext cx="6680200" cy="82724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laceHolder 1"/>
          <p:cNvSpPr>
            <a:spLocks noGrp="1"/>
          </p:cNvSpPr>
          <p:nvPr>
            <p:ph type="title" idx="4294967295"/>
          </p:nvPr>
        </p:nvSpPr>
        <p:spPr>
          <a:xfrm>
            <a:off x="2547938" y="87313"/>
            <a:ext cx="14393862" cy="1392237"/>
          </a:xfrm>
        </p:spPr>
        <p:txBody>
          <a:bodyPr lIns="163440" tIns="81720" rIns="163440" bIns="81720">
            <a:normAutofit/>
          </a:bodyPr>
          <a:lstStyle/>
          <a:p>
            <a:pPr algn="ctr" fontAlgn="auto">
              <a:lnSpc>
                <a:spcPct val="100000"/>
              </a:lnSpc>
              <a:spcAft>
                <a:spcPts val="0"/>
              </a:spcAft>
              <a:tabLst>
                <a:tab pos="0" algn="l"/>
              </a:tabLst>
              <a:defRPr/>
            </a:pPr>
            <a:r>
              <a:rPr lang="uk-UA" sz="4000" b="1" spc="-1" dirty="0">
                <a:solidFill>
                  <a:srgbClr val="006FBA"/>
                </a:solidFill>
                <a:latin typeface="Calibri" panose="020F0502020204030204"/>
              </a:rPr>
              <a:t>Вхід в ЗІР здійснюється за </a:t>
            </a:r>
            <a:r>
              <a:rPr lang="uk-UA" sz="4000" b="1" spc="-1" dirty="0" err="1">
                <a:solidFill>
                  <a:srgbClr val="006FBA"/>
                </a:solidFill>
                <a:latin typeface="Calibri" panose="020F0502020204030204"/>
              </a:rPr>
              <a:t>адресою</a:t>
            </a:r>
            <a:r>
              <a:rPr lang="uk-UA" sz="4000" b="1" spc="-1" dirty="0">
                <a:solidFill>
                  <a:srgbClr val="000000"/>
                </a:solidFill>
                <a:latin typeface="Calibri" panose="020F0502020204030204"/>
              </a:rPr>
              <a:t> </a:t>
            </a:r>
            <a:r>
              <a:rPr lang="uk-UA" sz="4000" b="1" spc="-1" dirty="0" err="1">
                <a:solidFill>
                  <a:srgbClr val="00B050"/>
                </a:solidFill>
                <a:latin typeface="Calibri" panose="020F0502020204030204"/>
              </a:rPr>
              <a:t>zir</a:t>
            </a:r>
            <a:r>
              <a:rPr lang="uk-UA" sz="4000" b="1" spc="-1" dirty="0">
                <a:solidFill>
                  <a:srgbClr val="00B050"/>
                </a:solidFill>
                <a:latin typeface="Calibri" panose="020F0502020204030204"/>
              </a:rPr>
              <a:t>.</a:t>
            </a:r>
            <a:r>
              <a:rPr lang="en-US" sz="4000" b="1" spc="-1" dirty="0">
                <a:solidFill>
                  <a:srgbClr val="00B050"/>
                </a:solidFill>
                <a:latin typeface="Calibri" panose="020F0502020204030204"/>
              </a:rPr>
              <a:t>tax.</a:t>
            </a:r>
            <a:r>
              <a:rPr lang="uk-UA" sz="4000" b="1" spc="-1" dirty="0">
                <a:solidFill>
                  <a:srgbClr val="00B050"/>
                </a:solidFill>
                <a:latin typeface="Calibri" panose="020F0502020204030204"/>
              </a:rPr>
              <a:t>gov.ua</a:t>
            </a:r>
            <a:r>
              <a:rPr lang="uk-UA" sz="4000" b="1" spc="-1" dirty="0">
                <a:solidFill>
                  <a:srgbClr val="000000"/>
                </a:solidFill>
                <a:latin typeface="Calibri" panose="020F0502020204030204"/>
              </a:rPr>
              <a:t> </a:t>
            </a:r>
            <a:r>
              <a:rPr lang="uk-UA" sz="4000" b="1" spc="-1" dirty="0">
                <a:solidFill>
                  <a:srgbClr val="006FBA"/>
                </a:solidFill>
                <a:latin typeface="Calibri" panose="020F0502020204030204"/>
              </a:rPr>
              <a:t>або через офіційний </a:t>
            </a:r>
            <a:r>
              <a:rPr lang="uk-UA" sz="4000" b="1" spc="-1" dirty="0" err="1">
                <a:solidFill>
                  <a:srgbClr val="006FBA"/>
                </a:solidFill>
                <a:latin typeface="Calibri" panose="020F0502020204030204"/>
              </a:rPr>
              <a:t>вебпортал</a:t>
            </a:r>
            <a:r>
              <a:rPr lang="uk-UA" sz="4000" b="1" spc="-1" dirty="0">
                <a:solidFill>
                  <a:srgbClr val="006FBA"/>
                </a:solidFill>
                <a:latin typeface="Calibri" panose="020F0502020204030204"/>
              </a:rPr>
              <a:t> ДПС</a:t>
            </a:r>
            <a:endParaRPr lang="uk-UA" sz="4000" spc="-1" dirty="0">
              <a:solidFill>
                <a:srgbClr val="000000"/>
              </a:solidFill>
            </a:endParaRPr>
          </a:p>
        </p:txBody>
      </p:sp>
      <p:sp>
        <p:nvSpPr>
          <p:cNvPr id="178" name="AutoShape 2"/>
          <p:cNvSpPr/>
          <p:nvPr/>
        </p:nvSpPr>
        <p:spPr>
          <a:xfrm>
            <a:off x="155575" y="-144463"/>
            <a:ext cx="303213" cy="3032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lstStyle/>
          <a:p>
            <a:pPr fontAlgn="auto">
              <a:spcBef>
                <a:spcPts val="0"/>
              </a:spcBef>
              <a:spcAft>
                <a:spcPts val="0"/>
              </a:spcAft>
              <a:defRPr/>
            </a:pPr>
            <a:endParaRPr lang="uk-UA" sz="3200" spc="-1">
              <a:solidFill>
                <a:srgbClr val="000000"/>
              </a:solidFill>
            </a:endParaRPr>
          </a:p>
        </p:txBody>
      </p:sp>
      <p:pic>
        <p:nvPicPr>
          <p:cNvPr id="56323" name="Рисунок 8"/>
          <p:cNvPicPr>
            <a:picLocks noChangeAspect="1"/>
          </p:cNvPicPr>
          <p:nvPr/>
        </p:nvPicPr>
        <p:blipFill>
          <a:blip r:embed="rId1"/>
          <a:srcRect/>
          <a:stretch>
            <a:fillRect/>
          </a:stretch>
        </p:blipFill>
        <p:spPr bwMode="auto">
          <a:xfrm>
            <a:off x="3236913" y="1843088"/>
            <a:ext cx="14266862" cy="8253412"/>
          </a:xfrm>
          <a:prstGeom prst="rect">
            <a:avLst/>
          </a:prstGeom>
          <a:noFill/>
          <a:ln w="9525">
            <a:noFill/>
            <a:miter lim="800000"/>
            <a:headEnd/>
            <a:tailEnd/>
          </a:ln>
        </p:spPr>
      </p:pic>
      <p:sp>
        <p:nvSpPr>
          <p:cNvPr id="184" name="Скругленный прямоугольник 10"/>
          <p:cNvSpPr/>
          <p:nvPr/>
        </p:nvSpPr>
        <p:spPr>
          <a:xfrm>
            <a:off x="4932363" y="3357563"/>
            <a:ext cx="2397125" cy="2336800"/>
          </a:xfrm>
          <a:prstGeom prst="roundRect">
            <a:avLst>
              <a:gd name="adj" fmla="val 16667"/>
            </a:avLst>
          </a:prstGeom>
          <a:noFill/>
          <a:ln w="63500">
            <a:solidFill>
              <a:srgbClr val="0070C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fontAlgn="auto">
              <a:spcBef>
                <a:spcPts val="0"/>
              </a:spcBef>
              <a:spcAft>
                <a:spcPts val="0"/>
              </a:spcAft>
              <a:defRPr/>
            </a:pPr>
            <a:endParaRPr lang="uk-UA" sz="3200" spc="-1">
              <a:solidFill>
                <a:schemeClr val="lt1"/>
              </a:solidFill>
              <a:latin typeface="Calibri" panose="020F0502020204030204"/>
            </a:endParaRPr>
          </a:p>
        </p:txBody>
      </p:sp>
      <p:pic>
        <p:nvPicPr>
          <p:cNvPr id="3" name="Рисунок 2"/>
          <p:cNvPicPr>
            <a:picLocks noChangeAspect="1"/>
          </p:cNvPicPr>
          <p:nvPr/>
        </p:nvPicPr>
        <p:blipFill rotWithShape="1">
          <a:blip r:embed="rId2"/>
          <a:srcRect l="21740" t="17449" r="50163" b="33394"/>
          <a:stretch>
            <a:fillRect/>
          </a:stretch>
        </p:blipFill>
        <p:spPr bwMode="auto">
          <a:xfrm>
            <a:off x="155520" y="6033217"/>
            <a:ext cx="4041045" cy="4063757"/>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Выноска 1 (с границей) 5"/>
          <p:cNvSpPr/>
          <p:nvPr/>
        </p:nvSpPr>
        <p:spPr>
          <a:xfrm>
            <a:off x="13622338" y="127000"/>
            <a:ext cx="4071937" cy="1884363"/>
          </a:xfrm>
          <a:prstGeom prst="accentCallout1">
            <a:avLst>
              <a:gd name="adj1" fmla="val 18750"/>
              <a:gd name="adj2" fmla="val -8333"/>
              <a:gd name="adj3" fmla="val 1789"/>
              <a:gd name="adj4" fmla="val -8317"/>
            </a:avLst>
          </a:prstGeom>
          <a:solidFill>
            <a:srgbClr val="29A871"/>
          </a:solidFill>
          <a:ln>
            <a:solidFill>
              <a:srgbClr val="29A8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fontAlgn="auto">
              <a:spcBef>
                <a:spcPts val="0"/>
              </a:spcBef>
              <a:spcAft>
                <a:spcPts val="0"/>
              </a:spcAft>
              <a:defRPr/>
            </a:pPr>
            <a:endParaRPr lang="uk-UA" sz="3200" spc="-1">
              <a:solidFill>
                <a:schemeClr val="lt1"/>
              </a:solidFill>
              <a:latin typeface="Calibri" panose="020F0502020204030204"/>
            </a:endParaRPr>
          </a:p>
        </p:txBody>
      </p:sp>
      <p:sp>
        <p:nvSpPr>
          <p:cNvPr id="188" name="PlaceHolder 1"/>
          <p:cNvSpPr>
            <a:spLocks noGrp="1"/>
          </p:cNvSpPr>
          <p:nvPr>
            <p:ph type="title" idx="4294967295"/>
          </p:nvPr>
        </p:nvSpPr>
        <p:spPr>
          <a:xfrm>
            <a:off x="0" y="2427288"/>
            <a:ext cx="2641600" cy="1397000"/>
          </a:xfrm>
        </p:spPr>
        <p:txBody>
          <a:bodyPr lIns="163440" tIns="81720" rIns="163440" bIns="81720">
            <a:normAutofit fontScale="90000"/>
          </a:bodyPr>
          <a:lstStyle/>
          <a:p>
            <a:pPr algn="ctr" fontAlgn="auto">
              <a:lnSpc>
                <a:spcPct val="100000"/>
              </a:lnSpc>
              <a:spcAft>
                <a:spcPts val="0"/>
              </a:spcAft>
              <a:tabLst>
                <a:tab pos="0" algn="l"/>
              </a:tabLst>
              <a:defRPr/>
            </a:pPr>
            <a:br>
              <a:rPr lang="uk-UA" sz="2800" spc="-1" dirty="0">
                <a:solidFill>
                  <a:srgbClr val="000000"/>
                </a:solidFill>
                <a:latin typeface="Calibri" panose="020F0502020204030204"/>
              </a:rPr>
            </a:br>
            <a:br>
              <a:rPr lang="uk-UA" sz="2800" spc="-1" dirty="0">
                <a:solidFill>
                  <a:srgbClr val="000000"/>
                </a:solidFill>
                <a:latin typeface="Calibri" panose="020F0502020204030204"/>
              </a:rPr>
            </a:br>
            <a:br>
              <a:rPr lang="uk-UA" sz="2800" spc="-1" dirty="0">
                <a:solidFill>
                  <a:srgbClr val="000000"/>
                </a:solidFill>
                <a:latin typeface="Calibri" panose="020F0502020204030204"/>
              </a:rPr>
            </a:br>
            <a:br>
              <a:rPr lang="uk-UA" sz="2800" spc="-1" dirty="0">
                <a:solidFill>
                  <a:srgbClr val="000000"/>
                </a:solidFill>
                <a:latin typeface="Calibri" panose="020F0502020204030204"/>
              </a:rPr>
            </a:br>
            <a:br>
              <a:rPr lang="uk-UA" sz="2800" spc="-1" dirty="0">
                <a:solidFill>
                  <a:srgbClr val="000000"/>
                </a:solidFill>
                <a:latin typeface="Calibri" panose="020F0502020204030204"/>
              </a:rPr>
            </a:br>
            <a:br>
              <a:rPr lang="uk-UA" sz="2800" spc="-1" dirty="0">
                <a:solidFill>
                  <a:srgbClr val="000000"/>
                </a:solidFill>
                <a:latin typeface="Calibri" panose="020F0502020204030204"/>
              </a:rPr>
            </a:br>
            <a:endParaRPr lang="uk-UA" sz="2800" spc="-1" dirty="0">
              <a:solidFill>
                <a:srgbClr val="000000"/>
              </a:solidFill>
            </a:endParaRPr>
          </a:p>
        </p:txBody>
      </p:sp>
      <p:sp>
        <p:nvSpPr>
          <p:cNvPr id="189" name="Прямоугольник 8"/>
          <p:cNvSpPr/>
          <p:nvPr/>
        </p:nvSpPr>
        <p:spPr>
          <a:xfrm>
            <a:off x="13838238" y="374650"/>
            <a:ext cx="3856037" cy="15875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fontAlgn="auto">
              <a:lnSpc>
                <a:spcPct val="107000"/>
              </a:lnSpc>
              <a:spcBef>
                <a:spcPts val="0"/>
              </a:spcBef>
              <a:spcAft>
                <a:spcPts val="0"/>
              </a:spcAft>
              <a:defRPr/>
            </a:pPr>
            <a:r>
              <a:rPr lang="uk-UA" sz="2300" spc="-1" dirty="0">
                <a:solidFill>
                  <a:srgbClr val="000000"/>
                </a:solidFill>
                <a:latin typeface="Calibri" panose="020F0502020204030204"/>
              </a:rPr>
              <a:t>ЗІР дозволяє отримувати відповіді у будь-який час та зручний для користувача спосіб</a:t>
            </a:r>
            <a:endParaRPr lang="uk-UA" sz="2300" spc="-1" dirty="0">
              <a:solidFill>
                <a:srgbClr val="000000"/>
              </a:solidFill>
            </a:endParaRPr>
          </a:p>
        </p:txBody>
      </p:sp>
      <p:pic>
        <p:nvPicPr>
          <p:cNvPr id="58372" name="Image" descr="Image"/>
          <p:cNvPicPr>
            <a:picLocks noChangeAspect="1" noChangeArrowheads="1"/>
          </p:cNvPicPr>
          <p:nvPr/>
        </p:nvPicPr>
        <p:blipFill>
          <a:blip r:embed="rId1"/>
          <a:srcRect l="21849" t="45555"/>
          <a:stretch>
            <a:fillRect/>
          </a:stretch>
        </p:blipFill>
        <p:spPr bwMode="auto">
          <a:xfrm>
            <a:off x="-1588" y="0"/>
            <a:ext cx="3273426" cy="1704975"/>
          </a:xfrm>
          <a:prstGeom prst="rect">
            <a:avLst/>
          </a:prstGeom>
          <a:noFill/>
          <a:ln w="12700">
            <a:noFill/>
            <a:miter lim="800000"/>
            <a:headEnd/>
            <a:tailEnd/>
          </a:ln>
        </p:spPr>
      </p:pic>
      <p:sp>
        <p:nvSpPr>
          <p:cNvPr id="195" name="Заголовок 1"/>
          <p:cNvSpPr/>
          <p:nvPr/>
        </p:nvSpPr>
        <p:spPr>
          <a:xfrm>
            <a:off x="239713" y="4548188"/>
            <a:ext cx="2641600" cy="4049712"/>
          </a:xfrm>
          <a:prstGeom prst="rect">
            <a:avLst/>
          </a:prstGeom>
          <a:noFill/>
          <a:ln w="0">
            <a:noFill/>
          </a:ln>
        </p:spPr>
        <p:style>
          <a:lnRef idx="0">
            <a:scrgbClr r="0" g="0" b="0"/>
          </a:lnRef>
          <a:fillRef idx="0">
            <a:scrgbClr r="0" g="0" b="0"/>
          </a:fillRef>
          <a:effectRef idx="0">
            <a:scrgbClr r="0" g="0" b="0"/>
          </a:effectRef>
          <a:fontRef idx="minor"/>
        </p:style>
        <p:txBody>
          <a:bodyPr lIns="163440" tIns="81720" rIns="163440" bIns="81720" anchor="ctr">
            <a:normAutofit fontScale="95000"/>
          </a:bodyPr>
          <a:lstStyle/>
          <a:p>
            <a:pPr algn="ctr" fontAlgn="auto">
              <a:spcBef>
                <a:spcPts val="0"/>
              </a:spcBef>
              <a:spcAft>
                <a:spcPts val="0"/>
              </a:spcAft>
              <a:defRPr/>
            </a:pPr>
            <a:endParaRPr lang="uk-UA" sz="2800" spc="-1" dirty="0">
              <a:solidFill>
                <a:srgbClr val="000000"/>
              </a:solidFill>
            </a:endParaRPr>
          </a:p>
        </p:txBody>
      </p:sp>
      <p:pic>
        <p:nvPicPr>
          <p:cNvPr id="58374" name="Image" descr="Image"/>
          <p:cNvPicPr>
            <a:picLocks noChangeAspect="1" noChangeArrowheads="1"/>
          </p:cNvPicPr>
          <p:nvPr/>
        </p:nvPicPr>
        <p:blipFill>
          <a:blip r:embed="rId2"/>
          <a:srcRect b="72060"/>
          <a:stretch>
            <a:fillRect/>
          </a:stretch>
        </p:blipFill>
        <p:spPr bwMode="auto">
          <a:xfrm>
            <a:off x="-160338" y="9058275"/>
            <a:ext cx="3832226" cy="1228725"/>
          </a:xfrm>
          <a:prstGeom prst="rect">
            <a:avLst/>
          </a:prstGeom>
          <a:noFill/>
          <a:ln w="12700">
            <a:noFill/>
            <a:miter lim="800000"/>
            <a:headEnd/>
            <a:tailEnd/>
          </a:ln>
        </p:spPr>
      </p:pic>
      <p:pic>
        <p:nvPicPr>
          <p:cNvPr id="2" name="Рисунок 1"/>
          <p:cNvPicPr>
            <a:picLocks noChangeAspect="1"/>
          </p:cNvPicPr>
          <p:nvPr/>
        </p:nvPicPr>
        <p:blipFill rotWithShape="1">
          <a:blip r:embed="rId3"/>
          <a:srcRect l="33789" t="8127" r="34542" b="32794"/>
          <a:stretch>
            <a:fillRect/>
          </a:stretch>
        </p:blipFill>
        <p:spPr bwMode="auto">
          <a:xfrm>
            <a:off x="4176895" y="1168199"/>
            <a:ext cx="8539728" cy="8214339"/>
          </a:xfrm>
          <a:prstGeom prst="roundRect">
            <a:avLst>
              <a:gd name="adj" fmla="val 8594"/>
            </a:avLst>
          </a:prstGeom>
          <a:solidFill>
            <a:srgbClr val="29A871"/>
          </a:solidFill>
          <a:ln>
            <a:solidFill>
              <a:srgbClr val="29A871"/>
            </a:solidFill>
            <a:round/>
          </a:ln>
        </p:spPr>
      </p:pic>
      <p:cxnSp>
        <p:nvCxnSpPr>
          <p:cNvPr id="58376" name="Прямая соединительная линия 17"/>
          <p:cNvCxnSpPr>
            <a:cxnSpLocks noChangeShapeType="1"/>
          </p:cNvCxnSpPr>
          <p:nvPr/>
        </p:nvCxnSpPr>
        <p:spPr bwMode="auto">
          <a:xfrm>
            <a:off x="11239500" y="2312988"/>
            <a:ext cx="1296988" cy="1587"/>
          </a:xfrm>
          <a:prstGeom prst="straightConnector1">
            <a:avLst/>
          </a:prstGeom>
          <a:noFill/>
          <a:ln w="38100">
            <a:solidFill>
              <a:srgbClr val="29A871"/>
            </a:solidFill>
            <a:round/>
          </a:ln>
        </p:spPr>
      </p:cxnSp>
      <p:sp>
        <p:nvSpPr>
          <p:cNvPr id="4" name="Выноска 1 (с границей) 13"/>
          <p:cNvSpPr/>
          <p:nvPr/>
        </p:nvSpPr>
        <p:spPr>
          <a:xfrm>
            <a:off x="13457238" y="2314575"/>
            <a:ext cx="4237037" cy="7673975"/>
          </a:xfrm>
          <a:prstGeom prst="accentCallout1">
            <a:avLst>
              <a:gd name="adj1" fmla="val 43306"/>
              <a:gd name="adj2" fmla="val -4017"/>
              <a:gd name="adj3" fmla="val 762"/>
              <a:gd name="adj4" fmla="val -33969"/>
            </a:avLst>
          </a:prstGeom>
          <a:solidFill>
            <a:srgbClr val="29A871"/>
          </a:solidFill>
          <a:ln>
            <a:solidFill>
              <a:srgbClr val="29A8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fontAlgn="auto">
              <a:lnSpc>
                <a:spcPct val="107000"/>
              </a:lnSpc>
              <a:spcBef>
                <a:spcPts val="0"/>
              </a:spcBef>
              <a:spcAft>
                <a:spcPts val="0"/>
              </a:spcAft>
              <a:defRPr/>
            </a:pPr>
            <a:r>
              <a:rPr lang="uk-UA" sz="2300" spc="-1" dirty="0">
                <a:solidFill>
                  <a:srgbClr val="000000"/>
                </a:solidFill>
                <a:latin typeface="Calibri" panose="020F0502020204030204"/>
              </a:rPr>
              <a:t>Для отримання онлайн інформаційно-довідкових послуг від Контакт-центру ДПС можна скористатись чатом безпосередньо у ЗІР або кнопками швидкого переходу до:</a:t>
            </a:r>
            <a:endParaRPr lang="uk-UA" sz="2300" spc="-1" dirty="0">
              <a:solidFill>
                <a:srgbClr val="000000"/>
              </a:solidFill>
              <a:latin typeface="Calibri" panose="020F0502020204030204"/>
            </a:endParaRPr>
          </a:p>
          <a:p>
            <a:pPr marL="342900" indent="-342900" fontAlgn="auto">
              <a:lnSpc>
                <a:spcPct val="107000"/>
              </a:lnSpc>
              <a:spcBef>
                <a:spcPts val="0"/>
              </a:spcBef>
              <a:spcAft>
                <a:spcPts val="0"/>
              </a:spcAft>
              <a:buClr>
                <a:srgbClr val="000000"/>
              </a:buClr>
              <a:buFont typeface="Wingdings" panose="05000000000000000000" pitchFamily="2" charset="2"/>
              <a:buChar char=""/>
              <a:defRPr/>
            </a:pPr>
            <a:r>
              <a:rPr lang="uk-UA" sz="2300" spc="-1" dirty="0">
                <a:solidFill>
                  <a:srgbClr val="000000"/>
                </a:solidFill>
                <a:latin typeface="Calibri" panose="020F0502020204030204"/>
              </a:rPr>
              <a:t>месенджеру </a:t>
            </a:r>
            <a:r>
              <a:rPr lang="uk-UA" sz="2300" spc="-1" dirty="0" err="1">
                <a:solidFill>
                  <a:srgbClr val="000000"/>
                </a:solidFill>
                <a:latin typeface="Calibri" panose="020F0502020204030204"/>
              </a:rPr>
              <a:t>Viber</a:t>
            </a:r>
            <a:r>
              <a:rPr lang="uk-UA" sz="2300" spc="-1" dirty="0">
                <a:solidFill>
                  <a:srgbClr val="000000"/>
                </a:solidFill>
                <a:latin typeface="Calibri" panose="020F0502020204030204"/>
              </a:rPr>
              <a:t>;</a:t>
            </a:r>
            <a:endParaRPr lang="uk-UA" sz="2300" spc="-1" dirty="0">
              <a:solidFill>
                <a:srgbClr val="000000"/>
              </a:solidFill>
              <a:latin typeface="Calibri" panose="020F0502020204030204"/>
            </a:endParaRPr>
          </a:p>
          <a:p>
            <a:pPr marL="342900" indent="-342900" fontAlgn="auto">
              <a:lnSpc>
                <a:spcPct val="107000"/>
              </a:lnSpc>
              <a:spcBef>
                <a:spcPts val="0"/>
              </a:spcBef>
              <a:spcAft>
                <a:spcPts val="0"/>
              </a:spcAft>
              <a:buClr>
                <a:srgbClr val="000000"/>
              </a:buClr>
              <a:buFont typeface="Wingdings" panose="05000000000000000000" pitchFamily="2" charset="2"/>
              <a:buChar char=""/>
              <a:defRPr/>
            </a:pPr>
            <a:r>
              <a:rPr lang="uk-UA" sz="2300" spc="-1" dirty="0">
                <a:solidFill>
                  <a:srgbClr val="000000"/>
                </a:solidFill>
                <a:latin typeface="Calibri" panose="020F0502020204030204"/>
              </a:rPr>
              <a:t>форми відправки електронного листа;</a:t>
            </a:r>
            <a:endParaRPr lang="uk-UA" sz="2300" spc="-1" dirty="0">
              <a:solidFill>
                <a:srgbClr val="000000"/>
              </a:solidFill>
              <a:latin typeface="Calibri" panose="020F0502020204030204"/>
            </a:endParaRPr>
          </a:p>
          <a:p>
            <a:pPr marL="342900" indent="-342900" fontAlgn="auto">
              <a:lnSpc>
                <a:spcPct val="107000"/>
              </a:lnSpc>
              <a:spcBef>
                <a:spcPts val="0"/>
              </a:spcBef>
              <a:spcAft>
                <a:spcPts val="0"/>
              </a:spcAft>
              <a:buClr>
                <a:srgbClr val="000000"/>
              </a:buClr>
              <a:buFont typeface="Wingdings" panose="05000000000000000000" pitchFamily="2" charset="2"/>
              <a:buChar char=""/>
              <a:defRPr/>
            </a:pPr>
            <a:r>
              <a:rPr lang="uk-UA" sz="2300" spc="-1" dirty="0">
                <a:solidFill>
                  <a:srgbClr val="000000"/>
                </a:solidFill>
                <a:latin typeface="Calibri" panose="020F0502020204030204"/>
              </a:rPr>
              <a:t>сервісу </a:t>
            </a:r>
            <a:r>
              <a:rPr lang="en-US" sz="2300" spc="-1" dirty="0">
                <a:solidFill>
                  <a:srgbClr val="000000"/>
                </a:solidFill>
                <a:latin typeface="Calibri" panose="020F0502020204030204"/>
              </a:rPr>
              <a:t>Web-</a:t>
            </a:r>
            <a:r>
              <a:rPr lang="uk-UA" sz="2300" spc="-1" dirty="0">
                <a:solidFill>
                  <a:srgbClr val="000000"/>
                </a:solidFill>
                <a:latin typeface="Calibri" panose="020F0502020204030204"/>
              </a:rPr>
              <a:t>консультування;</a:t>
            </a:r>
            <a:endParaRPr lang="uk-UA" sz="2300" spc="-1" dirty="0">
              <a:solidFill>
                <a:srgbClr val="000000"/>
              </a:solidFill>
              <a:latin typeface="Calibri" panose="020F0502020204030204"/>
            </a:endParaRPr>
          </a:p>
          <a:p>
            <a:pPr marL="342900" indent="-342900" fontAlgn="auto">
              <a:spcBef>
                <a:spcPts val="0"/>
              </a:spcBef>
              <a:spcAft>
                <a:spcPts val="0"/>
              </a:spcAft>
              <a:buClr>
                <a:srgbClr val="000000"/>
              </a:buClr>
              <a:buFont typeface="Wingdings" panose="05000000000000000000" pitchFamily="2" charset="2"/>
              <a:buChar char=""/>
              <a:defRPr/>
            </a:pPr>
            <a:r>
              <a:rPr lang="uk-UA" sz="2300" spc="-1" dirty="0">
                <a:solidFill>
                  <a:srgbClr val="000000"/>
                </a:solidFill>
                <a:latin typeface="Calibri" panose="020F0502020204030204"/>
              </a:rPr>
              <a:t>сервісу допомоги, якщо виникли труднощі з використанням ЗІР</a:t>
            </a:r>
            <a:endParaRPr lang="uk-UA" sz="2300" spc="-1" dirty="0">
              <a:solidFill>
                <a:srgbClr val="000000"/>
              </a:solidFill>
              <a:latin typeface="Calibri" panose="020F0502020204030204"/>
            </a:endParaRPr>
          </a:p>
          <a:p>
            <a:pPr fontAlgn="auto">
              <a:spcBef>
                <a:spcPts val="0"/>
              </a:spcBef>
              <a:spcAft>
                <a:spcPts val="0"/>
              </a:spcAft>
              <a:buClr>
                <a:srgbClr val="000000"/>
              </a:buClr>
              <a:defRPr/>
            </a:pPr>
            <a:endParaRPr lang="uk-UA" sz="2300" spc="-1" dirty="0">
              <a:solidFill>
                <a:srgbClr val="000000"/>
              </a:solidFill>
              <a:latin typeface="Calibri" panose="020F0502020204030204"/>
            </a:endParaRPr>
          </a:p>
          <a:p>
            <a:pPr fontAlgn="auto">
              <a:spcBef>
                <a:spcPts val="0"/>
              </a:spcBef>
              <a:spcAft>
                <a:spcPts val="0"/>
              </a:spcAft>
              <a:buClr>
                <a:srgbClr val="000000"/>
              </a:buClr>
              <a:defRPr/>
            </a:pPr>
            <a:r>
              <a:rPr lang="uk-UA" sz="2300" spc="-1" dirty="0">
                <a:solidFill>
                  <a:srgbClr val="000000"/>
                </a:solidFill>
                <a:latin typeface="Calibri" panose="020F0502020204030204"/>
              </a:rPr>
              <a:t>В ЗІР реалізовано можливість </a:t>
            </a:r>
            <a:r>
              <a:rPr lang="ru-RU" sz="2300" spc="-1" dirty="0">
                <a:solidFill>
                  <a:srgbClr val="000000"/>
                </a:solidFill>
                <a:latin typeface="Calibri" panose="020F0502020204030204"/>
              </a:rPr>
              <a:t>онлайн запису до електронної черги для відвідування Центрів обслуговування платників</a:t>
            </a:r>
            <a:endParaRPr lang="uk-UA" sz="2300" spc="-1" dirty="0">
              <a:solidFill>
                <a:srgbClr val="000000"/>
              </a:solidFill>
              <a:latin typeface="Calibri" panose="020F0502020204030204"/>
            </a:endParaRPr>
          </a:p>
          <a:p>
            <a:pPr marL="342900" indent="-342900" fontAlgn="auto">
              <a:spcBef>
                <a:spcPts val="0"/>
              </a:spcBef>
              <a:spcAft>
                <a:spcPts val="0"/>
              </a:spcAft>
              <a:buClr>
                <a:srgbClr val="000000"/>
              </a:buClr>
              <a:buFont typeface="Wingdings" panose="05000000000000000000" pitchFamily="2" charset="2"/>
              <a:buChar char=""/>
              <a:defRPr/>
            </a:pPr>
            <a:endParaRPr lang="uk-UA" sz="2300" spc="-1" dirty="0">
              <a:solidFill>
                <a:srgbClr val="000000"/>
              </a:solidFill>
            </a:endParaRPr>
          </a:p>
        </p:txBody>
      </p:sp>
      <p:sp>
        <p:nvSpPr>
          <p:cNvPr id="7" name="Выноска 1 (с границей) 6"/>
          <p:cNvSpPr/>
          <p:nvPr/>
        </p:nvSpPr>
        <p:spPr>
          <a:xfrm>
            <a:off x="468313" y="2314575"/>
            <a:ext cx="2919412" cy="3548063"/>
          </a:xfrm>
          <a:prstGeom prst="accentCallout1">
            <a:avLst>
              <a:gd name="adj1" fmla="val 56613"/>
              <a:gd name="adj2" fmla="val 108892"/>
              <a:gd name="adj3" fmla="val 23156"/>
              <a:gd name="adj4" fmla="val 127707"/>
            </a:avLst>
          </a:prstGeom>
          <a:solidFill>
            <a:srgbClr val="29A871"/>
          </a:solidFill>
          <a:ln>
            <a:solidFill>
              <a:srgbClr val="29A871"/>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fontAlgn="auto">
              <a:spcBef>
                <a:spcPts val="0"/>
              </a:spcBef>
              <a:spcAft>
                <a:spcPts val="0"/>
              </a:spcAft>
              <a:defRPr/>
            </a:pPr>
            <a:r>
              <a:rPr lang="uk-UA" sz="3200" spc="-1" dirty="0">
                <a:latin typeface="Calibri" panose="020F0502020204030204"/>
              </a:rPr>
              <a:t>ЗІР складається із 14 основних розділів</a:t>
            </a:r>
            <a:endParaRPr lang="uk-UA" sz="3200" spc="-1" dirty="0">
              <a:latin typeface="Calibri" panose="020F0502020204030204"/>
            </a:endParaRPr>
          </a:p>
        </p:txBody>
      </p:sp>
      <p:cxnSp>
        <p:nvCxnSpPr>
          <p:cNvPr id="10" name="Пряма зі стрілкою 9"/>
          <p:cNvCxnSpPr/>
          <p:nvPr/>
        </p:nvCxnSpPr>
        <p:spPr>
          <a:xfrm flipH="1" flipV="1">
            <a:off x="11774488" y="5143500"/>
            <a:ext cx="1522412" cy="34544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71938" y="835025"/>
            <a:ext cx="11444287" cy="954088"/>
          </a:xfrm>
          <a:prstGeom prst="rect">
            <a:avLst/>
          </a:prstGeom>
          <a:noFill/>
        </p:spPr>
        <p:txBody>
          <a:bodyPr>
            <a:spAutoFit/>
          </a:bodyPr>
          <a:lstStyle/>
          <a:p>
            <a:pPr marL="611505" indent="-611505" algn="ctr" fontAlgn="auto">
              <a:spcBef>
                <a:spcPts val="480"/>
              </a:spcBef>
              <a:spcAft>
                <a:spcPts val="0"/>
              </a:spcAft>
              <a:buClr>
                <a:srgbClr val="000000"/>
              </a:buClr>
              <a:buFont typeface="Wingdings" panose="05000000000000000000" pitchFamily="2" charset="2"/>
              <a:buChar char=""/>
              <a:defRPr/>
            </a:pPr>
            <a:r>
              <a:rPr lang="uk-UA" sz="2800" b="1" spc="-1" dirty="0">
                <a:solidFill>
                  <a:srgbClr val="0070C0"/>
                </a:solidFill>
                <a:latin typeface="Calibri" panose="020F0502020204030204"/>
                <a:cs typeface="+mn-cs"/>
              </a:rPr>
              <a:t>Користувач ЗІР може ознайомитись з  переліком запитань-відповідей, внесених до Бази знань протягом попереднього дня</a:t>
            </a:r>
            <a:endParaRPr lang="uk-UA" sz="2800" b="1" spc="-1" dirty="0">
              <a:solidFill>
                <a:srgbClr val="0070C0"/>
              </a:solidFill>
              <a:latin typeface="Arial" panose="020B0604020202020204"/>
              <a:ea typeface="+mn-ea"/>
              <a:cs typeface="+mn-cs"/>
            </a:endParaRPr>
          </a:p>
        </p:txBody>
      </p:sp>
      <p:sp>
        <p:nvSpPr>
          <p:cNvPr id="17" name="TextBox 16"/>
          <p:cNvSpPr txBox="1"/>
          <p:nvPr/>
        </p:nvSpPr>
        <p:spPr>
          <a:xfrm>
            <a:off x="8629650" y="2914650"/>
            <a:ext cx="4302125" cy="1200150"/>
          </a:xfrm>
          <a:prstGeom prst="rect">
            <a:avLst/>
          </a:prstGeom>
          <a:noFill/>
        </p:spPr>
        <p:txBody>
          <a:bodyPr>
            <a:spAutoFit/>
          </a:bodyPr>
          <a:lstStyle/>
          <a:p>
            <a:pPr algn="just" fontAlgn="auto">
              <a:spcBef>
                <a:spcPts val="0"/>
              </a:spcBef>
              <a:spcAft>
                <a:spcPts val="0"/>
              </a:spcAft>
              <a:defRPr/>
            </a:pPr>
            <a:r>
              <a:rPr lang="uk-UA" i="1" spc="-1" dirty="0">
                <a:solidFill>
                  <a:srgbClr val="00B050"/>
                </a:solidFill>
                <a:latin typeface="Calibri" panose="020F0502020204030204"/>
                <a:cs typeface="+mn-cs"/>
              </a:rPr>
              <a:t>При натисканні на піктограму  «Дзвіночок» відкривається перелік запитань-відповідей, внесених протягом попереднього дня</a:t>
            </a:r>
            <a:endParaRPr lang="uk-UA" i="1" spc="-1" dirty="0">
              <a:solidFill>
                <a:srgbClr val="00B050"/>
              </a:solidFill>
              <a:latin typeface="Calibri" panose="020F0502020204030204"/>
              <a:cs typeface="+mn-cs"/>
            </a:endParaRPr>
          </a:p>
        </p:txBody>
      </p:sp>
      <p:sp>
        <p:nvSpPr>
          <p:cNvPr id="33" name="TextBox 32"/>
          <p:cNvSpPr txBox="1"/>
          <p:nvPr/>
        </p:nvSpPr>
        <p:spPr>
          <a:xfrm>
            <a:off x="7656513" y="6296025"/>
            <a:ext cx="4494212" cy="922338"/>
          </a:xfrm>
          <a:prstGeom prst="rect">
            <a:avLst/>
          </a:prstGeom>
          <a:noFill/>
        </p:spPr>
        <p:txBody>
          <a:bodyPr>
            <a:spAutoFit/>
          </a:bodyPr>
          <a:lstStyle/>
          <a:p>
            <a:pPr algn="just" fontAlgn="auto">
              <a:spcBef>
                <a:spcPts val="0"/>
              </a:spcBef>
              <a:spcAft>
                <a:spcPts val="0"/>
              </a:spcAft>
              <a:defRPr/>
            </a:pPr>
            <a:r>
              <a:rPr lang="uk-UA" i="1" spc="-1" dirty="0">
                <a:solidFill>
                  <a:srgbClr val="00B050"/>
                </a:solidFill>
                <a:latin typeface="Calibri" panose="020F0502020204030204"/>
                <a:cs typeface="+mn-cs"/>
              </a:rPr>
              <a:t>При натисканні на запитання, повна версія запитання-відповіді відкривається в новому діалоговому вікні</a:t>
            </a:r>
            <a:endParaRPr lang="uk-UA" i="1" spc="-1" dirty="0">
              <a:solidFill>
                <a:srgbClr val="00B050"/>
              </a:solidFill>
              <a:latin typeface="Calibri" panose="020F0502020204030204"/>
              <a:cs typeface="+mn-cs"/>
            </a:endParaRPr>
          </a:p>
        </p:txBody>
      </p:sp>
      <p:pic>
        <p:nvPicPr>
          <p:cNvPr id="60420" name="Image" descr="Image"/>
          <p:cNvPicPr>
            <a:picLocks noChangeAspect="1" noChangeArrowheads="1"/>
          </p:cNvPicPr>
          <p:nvPr/>
        </p:nvPicPr>
        <p:blipFill>
          <a:blip r:embed="rId1"/>
          <a:srcRect t="69910"/>
          <a:stretch>
            <a:fillRect/>
          </a:stretch>
        </p:blipFill>
        <p:spPr bwMode="auto">
          <a:xfrm>
            <a:off x="14573250" y="-26988"/>
            <a:ext cx="3859213" cy="1270001"/>
          </a:xfrm>
          <a:prstGeom prst="rect">
            <a:avLst/>
          </a:prstGeom>
          <a:noFill/>
          <a:ln w="12700">
            <a:noFill/>
            <a:miter lim="800000"/>
            <a:headEnd/>
            <a:tailEnd/>
          </a:ln>
        </p:spPr>
      </p:pic>
      <p:pic>
        <p:nvPicPr>
          <p:cNvPr id="60421" name="Image" descr="Image"/>
          <p:cNvPicPr>
            <a:picLocks noChangeAspect="1" noChangeArrowheads="1"/>
          </p:cNvPicPr>
          <p:nvPr/>
        </p:nvPicPr>
        <p:blipFill>
          <a:blip r:embed="rId2"/>
          <a:srcRect t="25681" r="67633"/>
          <a:stretch>
            <a:fillRect/>
          </a:stretch>
        </p:blipFill>
        <p:spPr bwMode="auto">
          <a:xfrm>
            <a:off x="17238663" y="0"/>
            <a:ext cx="1049337" cy="2419350"/>
          </a:xfrm>
          <a:prstGeom prst="rect">
            <a:avLst/>
          </a:prstGeom>
          <a:noFill/>
          <a:ln w="12700">
            <a:noFill/>
            <a:miter lim="800000"/>
            <a:headEnd/>
            <a:tailEnd/>
          </a:ln>
        </p:spPr>
      </p:pic>
      <p:pic>
        <p:nvPicPr>
          <p:cNvPr id="60422" name="Рисунок 4"/>
          <p:cNvPicPr>
            <a:picLocks noChangeAspect="1"/>
          </p:cNvPicPr>
          <p:nvPr/>
        </p:nvPicPr>
        <p:blipFill>
          <a:blip r:embed="rId3"/>
          <a:srcRect l="2464"/>
          <a:stretch>
            <a:fillRect/>
          </a:stretch>
        </p:blipFill>
        <p:spPr bwMode="auto">
          <a:xfrm>
            <a:off x="306388" y="2160588"/>
            <a:ext cx="6207125" cy="7726362"/>
          </a:xfrm>
          <a:prstGeom prst="rect">
            <a:avLst/>
          </a:prstGeom>
          <a:noFill/>
          <a:ln w="9525">
            <a:noFill/>
            <a:miter lim="800000"/>
            <a:headEnd/>
            <a:tailEnd/>
          </a:ln>
        </p:spPr>
      </p:pic>
      <p:cxnSp>
        <p:nvCxnSpPr>
          <p:cNvPr id="19" name="Пряма зі стрілкою 18"/>
          <p:cNvCxnSpPr/>
          <p:nvPr/>
        </p:nvCxnSpPr>
        <p:spPr>
          <a:xfrm flipH="1" flipV="1">
            <a:off x="5348288" y="2419350"/>
            <a:ext cx="3136900" cy="1095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0424" name="Рисунок 10"/>
          <p:cNvPicPr>
            <a:picLocks noChangeAspect="1"/>
          </p:cNvPicPr>
          <p:nvPr/>
        </p:nvPicPr>
        <p:blipFill>
          <a:blip r:embed="rId4"/>
          <a:srcRect/>
          <a:stretch>
            <a:fillRect/>
          </a:stretch>
        </p:blipFill>
        <p:spPr bwMode="auto">
          <a:xfrm>
            <a:off x="13028613" y="2160588"/>
            <a:ext cx="4975225" cy="7959725"/>
          </a:xfrm>
          <a:prstGeom prst="rect">
            <a:avLst/>
          </a:prstGeom>
          <a:noFill/>
          <a:ln w="9525">
            <a:noFill/>
            <a:miter lim="800000"/>
            <a:headEnd/>
            <a:tailEnd/>
          </a:ln>
        </p:spPr>
      </p:pic>
      <p:cxnSp>
        <p:nvCxnSpPr>
          <p:cNvPr id="31" name="Пряма зі стрілкою 30"/>
          <p:cNvCxnSpPr/>
          <p:nvPr/>
        </p:nvCxnSpPr>
        <p:spPr>
          <a:xfrm>
            <a:off x="5770563" y="5032375"/>
            <a:ext cx="7375525" cy="1036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Рисунок 3"/>
          <p:cNvPicPr>
            <a:picLocks noChangeAspect="1"/>
          </p:cNvPicPr>
          <p:nvPr/>
        </p:nvPicPr>
        <p:blipFill>
          <a:blip r:embed="rId5"/>
          <a:stretch>
            <a:fillRect/>
          </a:stretch>
        </p:blipFill>
        <p:spPr>
          <a:xfrm>
            <a:off x="477838" y="261938"/>
            <a:ext cx="3744912" cy="164306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11163"/>
            <a:ext cx="16457613" cy="1995487"/>
          </a:xfrm>
        </p:spPr>
        <p:txBody>
          <a:bodyPr/>
          <a:lstStyle/>
          <a:p>
            <a:pPr algn="ctr" fontAlgn="auto">
              <a:lnSpc>
                <a:spcPct val="115000"/>
              </a:lnSpc>
              <a:spcAft>
                <a:spcPts val="0"/>
              </a:spcAft>
              <a:defRPr/>
            </a:pPr>
            <a:br>
              <a:rPr lang="uk-UA" sz="2800" b="1" i="1" spc="-1" dirty="0">
                <a:solidFill>
                  <a:srgbClr val="000000"/>
                </a:solidFill>
                <a:latin typeface="Calibri" panose="020F0502020204030204" charset="0"/>
                <a:cs typeface="Calibri" panose="020F0502020204030204" charset="0"/>
              </a:rPr>
            </a:br>
            <a:r>
              <a:rPr lang="uk-UA" sz="2800" b="1" i="1" spc="-1" dirty="0">
                <a:solidFill>
                  <a:srgbClr val="000000"/>
                </a:solidFill>
                <a:latin typeface="Calibri" panose="020F0502020204030204" charset="0"/>
                <a:cs typeface="Calibri" panose="020F0502020204030204" charset="0"/>
              </a:rPr>
              <a:t>Розділ </a:t>
            </a:r>
            <a:r>
              <a:rPr lang="uk-UA" sz="2800" b="1" i="1" spc="-1" dirty="0">
                <a:solidFill>
                  <a:srgbClr val="006FBA"/>
                </a:solidFill>
                <a:latin typeface="Calibri" panose="020F0502020204030204" charset="0"/>
                <a:cs typeface="Calibri" panose="020F0502020204030204" charset="0"/>
              </a:rPr>
              <a:t>«Запитання-відповіді з Бази знань» </a:t>
            </a:r>
            <a:r>
              <a:rPr lang="uk-UA" sz="2800" b="1" i="1" spc="-1" dirty="0">
                <a:latin typeface="Calibri" panose="020F0502020204030204" charset="0"/>
                <a:cs typeface="Calibri" panose="020F0502020204030204" charset="0"/>
              </a:rPr>
              <a:t> структурований за напрямами оподаткування,  запитання-відповіді якого </a:t>
            </a:r>
            <a:r>
              <a:rPr lang="uk-UA" sz="2800" b="1" i="1" kern="0" dirty="0">
                <a:latin typeface="Calibri" panose="020F0502020204030204" charset="0"/>
                <a:ea typeface="Times New Roman" panose="02020603050405020304" pitchFamily="18" charset="0"/>
                <a:cs typeface="Calibri" panose="020F0502020204030204" charset="0"/>
              </a:rPr>
              <a:t>містять загальну позицію ДПС із застосування</a:t>
            </a:r>
            <a:r>
              <a:rPr lang="uk-UA" sz="2800" b="1" i="1" kern="0" dirty="0">
                <a:solidFill>
                  <a:srgbClr val="000000"/>
                </a:solidFill>
                <a:latin typeface="Calibri" panose="020F0502020204030204" charset="0"/>
                <a:ea typeface="Times New Roman" panose="02020603050405020304" pitchFamily="18" charset="0"/>
                <a:cs typeface="Calibri" panose="020F0502020204030204" charset="0"/>
              </a:rPr>
              <a:t> законодавчих та </a:t>
            </a:r>
            <a:r>
              <a:rPr lang="ru-RU" sz="2800" b="1" i="1" kern="0" dirty="0">
                <a:latin typeface="Calibri" panose="020F0502020204030204" charset="0"/>
                <a:ea typeface="Times New Roman" panose="02020603050405020304" pitchFamily="18" charset="0"/>
                <a:cs typeface="Calibri" panose="020F0502020204030204" charset="0"/>
              </a:rPr>
              <a:t>нормативно-правови</a:t>
            </a:r>
            <a:r>
              <a:rPr lang="uk-UA" sz="2800" b="1" i="1" kern="0" dirty="0">
                <a:latin typeface="Calibri" panose="020F0502020204030204" charset="0"/>
                <a:ea typeface="Times New Roman" panose="02020603050405020304" pitchFamily="18" charset="0"/>
                <a:cs typeface="Calibri" panose="020F0502020204030204" charset="0"/>
              </a:rPr>
              <a:t>х</a:t>
            </a:r>
            <a:r>
              <a:rPr lang="ru-RU" sz="2800" b="1" i="1" kern="0" dirty="0">
                <a:latin typeface="Calibri" panose="020F0502020204030204" charset="0"/>
                <a:ea typeface="Times New Roman" panose="02020603050405020304" pitchFamily="18" charset="0"/>
                <a:cs typeface="Calibri" panose="020F0502020204030204" charset="0"/>
              </a:rPr>
              <a:t> акт</a:t>
            </a:r>
            <a:r>
              <a:rPr lang="uk-UA" sz="2800" b="1" i="1" kern="0" dirty="0" err="1">
                <a:latin typeface="Calibri" panose="020F0502020204030204" charset="0"/>
                <a:ea typeface="Times New Roman" panose="02020603050405020304" pitchFamily="18" charset="0"/>
                <a:cs typeface="Calibri" panose="020F0502020204030204" charset="0"/>
              </a:rPr>
              <a:t>ів</a:t>
            </a:r>
            <a:r>
              <a:rPr lang="ru-RU" sz="2800" b="1" i="1" kern="0" dirty="0">
                <a:latin typeface="Calibri" panose="020F0502020204030204" charset="0"/>
                <a:ea typeface="Times New Roman" panose="02020603050405020304" pitchFamily="18" charset="0"/>
                <a:cs typeface="Calibri" panose="020F0502020204030204" charset="0"/>
              </a:rPr>
              <a:t> з питань оподаткування</a:t>
            </a:r>
            <a:br>
              <a:rPr lang="uk-UA" sz="2600" spc="-1" dirty="0">
                <a:solidFill>
                  <a:srgbClr val="000000"/>
                </a:solidFill>
              </a:rPr>
            </a:br>
            <a:endParaRPr lang="uk-UA" dirty="0"/>
          </a:p>
        </p:txBody>
      </p:sp>
      <p:sp>
        <p:nvSpPr>
          <p:cNvPr id="5" name="TextBox 4"/>
          <p:cNvSpPr txBox="1"/>
          <p:nvPr/>
        </p:nvSpPr>
        <p:spPr>
          <a:xfrm>
            <a:off x="10442575" y="2682875"/>
            <a:ext cx="4494213" cy="1200150"/>
          </a:xfrm>
          <a:prstGeom prst="rect">
            <a:avLst/>
          </a:prstGeom>
          <a:noFill/>
        </p:spPr>
        <p:txBody>
          <a:bodyPr>
            <a:spAutoFit/>
          </a:bodyPr>
          <a:lstStyle/>
          <a:p>
            <a:pPr algn="ctr" fontAlgn="auto">
              <a:spcBef>
                <a:spcPts val="0"/>
              </a:spcBef>
              <a:spcAft>
                <a:spcPts val="0"/>
              </a:spcAft>
              <a:defRPr/>
            </a:pPr>
            <a:r>
              <a:rPr lang="uk-UA" i="1" spc="-1" dirty="0">
                <a:solidFill>
                  <a:srgbClr val="00B050"/>
                </a:solidFill>
                <a:latin typeface="Calibri" panose="020F0502020204030204"/>
                <a:cs typeface="DejaVu Sans"/>
              </a:rPr>
              <a:t>Порядок організації роботи з формування та підтримки в актуальному стані Бази знань  затверджено наказом ДПС               від 06.02.2024 № 106</a:t>
            </a:r>
            <a:endParaRPr lang="uk-UA" i="1" spc="-1" dirty="0">
              <a:solidFill>
                <a:srgbClr val="00B050"/>
              </a:solidFill>
              <a:latin typeface="Calibri" panose="020F0502020204030204"/>
              <a:cs typeface="DejaVu Sans"/>
            </a:endParaRPr>
          </a:p>
        </p:txBody>
      </p:sp>
      <p:pic>
        <p:nvPicPr>
          <p:cNvPr id="6" name="Рисунок 5"/>
          <p:cNvPicPr>
            <a:picLocks noChangeAspect="1"/>
          </p:cNvPicPr>
          <p:nvPr/>
        </p:nvPicPr>
        <p:blipFill rotWithShape="1">
          <a:blip r:embed="rId1"/>
          <a:srcRect l="36029" t="10592" r="34626" b="20148"/>
          <a:stretch>
            <a:fillRect/>
          </a:stretch>
        </p:blipFill>
        <p:spPr bwMode="auto">
          <a:xfrm>
            <a:off x="15313833" y="2590919"/>
            <a:ext cx="2528263" cy="25847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6" name="TextBox 15"/>
          <p:cNvSpPr txBox="1"/>
          <p:nvPr/>
        </p:nvSpPr>
        <p:spPr>
          <a:xfrm>
            <a:off x="1436688" y="2425700"/>
            <a:ext cx="6407150" cy="647700"/>
          </a:xfrm>
          <a:prstGeom prst="rect">
            <a:avLst/>
          </a:prstGeom>
          <a:noFill/>
        </p:spPr>
        <p:txBody>
          <a:bodyPr>
            <a:spAutoFit/>
          </a:bodyPr>
          <a:lstStyle/>
          <a:p>
            <a:pPr algn="ctr" fontAlgn="auto">
              <a:spcBef>
                <a:spcPts val="0"/>
              </a:spcBef>
              <a:spcAft>
                <a:spcPts val="0"/>
              </a:spcAft>
              <a:defRPr/>
            </a:pPr>
            <a:r>
              <a:rPr lang="uk-UA" i="1" spc="-1" dirty="0">
                <a:solidFill>
                  <a:srgbClr val="00B050"/>
                </a:solidFill>
                <a:latin typeface="Calibri" panose="020F0502020204030204"/>
                <a:cs typeface="DejaVu Sans"/>
              </a:rPr>
              <a:t>Розділ «Запитання – відповіді з Бази знань» містить майже 17 тисяч запитань-відповідей по 38 напрямах оподаткування </a:t>
            </a:r>
            <a:endParaRPr lang="uk-UA" i="1" spc="-1" dirty="0">
              <a:solidFill>
                <a:srgbClr val="00B050"/>
              </a:solidFill>
              <a:latin typeface="Calibri" panose="020F0502020204030204"/>
              <a:cs typeface="DejaVu Sans"/>
            </a:endParaRPr>
          </a:p>
        </p:txBody>
      </p:sp>
      <p:cxnSp>
        <p:nvCxnSpPr>
          <p:cNvPr id="61445" name="Прямая соединительная линия 25"/>
          <p:cNvCxnSpPr/>
          <p:nvPr/>
        </p:nvCxnSpPr>
        <p:spPr bwMode="auto">
          <a:xfrm flipH="1">
            <a:off x="201613" y="2192338"/>
            <a:ext cx="17419637" cy="0"/>
          </a:xfrm>
          <a:prstGeom prst="straightConnector1">
            <a:avLst/>
          </a:prstGeom>
          <a:noFill/>
          <a:ln w="28575">
            <a:solidFill>
              <a:srgbClr val="00B050"/>
            </a:solidFill>
            <a:prstDash val="dash"/>
            <a:round/>
          </a:ln>
        </p:spPr>
      </p:cxnSp>
      <p:sp>
        <p:nvSpPr>
          <p:cNvPr id="23" name="TextBox 22"/>
          <p:cNvSpPr txBox="1"/>
          <p:nvPr/>
        </p:nvSpPr>
        <p:spPr>
          <a:xfrm rot="10800000" flipV="1">
            <a:off x="15484475" y="6459538"/>
            <a:ext cx="2528888" cy="3416300"/>
          </a:xfrm>
          <a:prstGeom prst="rect">
            <a:avLst/>
          </a:prstGeom>
          <a:noFill/>
        </p:spPr>
        <p:txBody>
          <a:bodyPr>
            <a:spAutoFit/>
          </a:bodyPr>
          <a:lstStyle/>
          <a:p>
            <a:pPr algn="ctr" fontAlgn="auto">
              <a:spcBef>
                <a:spcPts val="0"/>
              </a:spcBef>
              <a:spcAft>
                <a:spcPts val="0"/>
              </a:spcAft>
              <a:defRPr/>
            </a:pPr>
            <a:r>
              <a:rPr lang="uk-UA" i="1" spc="-1" dirty="0">
                <a:solidFill>
                  <a:srgbClr val="00B050"/>
                </a:solidFill>
                <a:latin typeface="Calibri" panose="020F0502020204030204"/>
                <a:cs typeface="DejaVu Sans"/>
              </a:rPr>
              <a:t>Напрям 101 Податок на додану вартість містить підкатегорію 101.28. «Особи-нерезиденти – постачальники електронних послуг», запитання-відповіді в якій викладаються двома мовами: англійською та українською</a:t>
            </a:r>
            <a:endParaRPr lang="uk-UA" i="1" spc="-1" dirty="0">
              <a:solidFill>
                <a:srgbClr val="00B050"/>
              </a:solidFill>
              <a:latin typeface="Calibri" panose="020F0502020204030204"/>
              <a:cs typeface="DejaVu Sans"/>
            </a:endParaRPr>
          </a:p>
        </p:txBody>
      </p:sp>
      <p:pic>
        <p:nvPicPr>
          <p:cNvPr id="61447" name="Рисунок 6"/>
          <p:cNvPicPr>
            <a:picLocks noChangeAspect="1"/>
          </p:cNvPicPr>
          <p:nvPr/>
        </p:nvPicPr>
        <p:blipFill>
          <a:blip r:embed="rId2"/>
          <a:srcRect/>
          <a:stretch>
            <a:fillRect/>
          </a:stretch>
        </p:blipFill>
        <p:spPr bwMode="auto">
          <a:xfrm>
            <a:off x="547688" y="3282950"/>
            <a:ext cx="7983537" cy="6702425"/>
          </a:xfrm>
          <a:prstGeom prst="rect">
            <a:avLst/>
          </a:prstGeom>
          <a:noFill/>
          <a:ln w="9525">
            <a:noFill/>
            <a:miter lim="800000"/>
            <a:headEnd/>
            <a:tailEnd/>
          </a:ln>
        </p:spPr>
      </p:pic>
      <p:pic>
        <p:nvPicPr>
          <p:cNvPr id="61448" name="Рисунок 3"/>
          <p:cNvPicPr>
            <a:picLocks noChangeAspect="1"/>
          </p:cNvPicPr>
          <p:nvPr/>
        </p:nvPicPr>
        <p:blipFill>
          <a:blip r:embed="rId3"/>
          <a:srcRect/>
          <a:stretch>
            <a:fillRect/>
          </a:stretch>
        </p:blipFill>
        <p:spPr bwMode="auto">
          <a:xfrm>
            <a:off x="9142413" y="4159250"/>
            <a:ext cx="5073650" cy="5826125"/>
          </a:xfrm>
          <a:prstGeom prst="rect">
            <a:avLst/>
          </a:prstGeom>
          <a:noFill/>
          <a:ln w="9525">
            <a:noFill/>
            <a:miter lim="800000"/>
            <a:headEnd/>
            <a:tailEnd/>
          </a:ln>
        </p:spPr>
      </p:pic>
      <p:cxnSp>
        <p:nvCxnSpPr>
          <p:cNvPr id="25" name="Пряма зі стрілкою 24"/>
          <p:cNvCxnSpPr/>
          <p:nvPr/>
        </p:nvCxnSpPr>
        <p:spPr>
          <a:xfrm flipH="1" flipV="1">
            <a:off x="13973175" y="6946900"/>
            <a:ext cx="1511300" cy="1663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22250"/>
            <a:ext cx="16457613" cy="1566863"/>
          </a:xfrm>
        </p:spPr>
        <p:txBody>
          <a:bodyPr/>
          <a:lstStyle/>
          <a:p>
            <a:pPr algn="ctr" fontAlgn="auto">
              <a:spcAft>
                <a:spcPts val="0"/>
              </a:spcAft>
              <a:defRPr/>
            </a:pPr>
            <a:br>
              <a:rPr lang="uk-UA" sz="3600" b="1" i="1" spc="-1" dirty="0">
                <a:solidFill>
                  <a:srgbClr val="000000"/>
                </a:solidFill>
                <a:latin typeface="Calibri" panose="020F0502020204030204" charset="0"/>
                <a:cs typeface="Calibri" panose="020F0502020204030204" charset="0"/>
              </a:rPr>
            </a:br>
            <a:r>
              <a:rPr lang="uk-UA" sz="3600" b="1" i="1" spc="-1" dirty="0">
                <a:solidFill>
                  <a:srgbClr val="000000"/>
                </a:solidFill>
                <a:latin typeface="Calibri" panose="020F0502020204030204" charset="0"/>
                <a:cs typeface="Calibri" panose="020F0502020204030204" charset="0"/>
              </a:rPr>
              <a:t>Розділ </a:t>
            </a:r>
            <a:r>
              <a:rPr lang="uk-UA" sz="3600" b="1" i="1" spc="-1" dirty="0">
                <a:solidFill>
                  <a:srgbClr val="006FBA"/>
                </a:solidFill>
                <a:latin typeface="Calibri" panose="020F0502020204030204" charset="0"/>
                <a:cs typeface="Calibri" panose="020F0502020204030204" charset="0"/>
              </a:rPr>
              <a:t>«Запитання-відповіді з Бази знань» </a:t>
            </a:r>
            <a:r>
              <a:rPr lang="uk-UA" sz="3600" b="1" i="1" spc="-1" dirty="0">
                <a:latin typeface="Calibri" panose="020F0502020204030204" charset="0"/>
                <a:cs typeface="Calibri" panose="020F0502020204030204" charset="0"/>
              </a:rPr>
              <a:t>містить</a:t>
            </a:r>
            <a:r>
              <a:rPr lang="uk-UA" sz="3600" b="1" i="1" spc="-1" dirty="0">
                <a:solidFill>
                  <a:srgbClr val="000000"/>
                </a:solidFill>
                <a:latin typeface="Calibri" panose="020F0502020204030204" charset="0"/>
                <a:cs typeface="Calibri" panose="020F0502020204030204" charset="0"/>
              </a:rPr>
              <a:t> «чинні» та «не чинні»</a:t>
            </a:r>
            <a:r>
              <a:rPr lang="uk-UA" sz="3600" b="1" i="1" spc="-1" dirty="0">
                <a:latin typeface="Calibri" panose="020F0502020204030204" charset="0"/>
                <a:cs typeface="Calibri" panose="020F0502020204030204" charset="0"/>
              </a:rPr>
              <a:t> запитання-відповіді</a:t>
            </a:r>
            <a:br>
              <a:rPr lang="uk-UA" sz="3600" b="1" i="1" spc="-1" dirty="0">
                <a:latin typeface="Calibri" panose="020F0502020204030204" charset="0"/>
                <a:cs typeface="Calibri" panose="020F0502020204030204" charset="0"/>
              </a:rPr>
            </a:br>
            <a:endParaRPr lang="uk-UA" sz="3600" dirty="0"/>
          </a:p>
        </p:txBody>
      </p:sp>
      <p:sp>
        <p:nvSpPr>
          <p:cNvPr id="8" name="TextBox 7"/>
          <p:cNvSpPr txBox="1"/>
          <p:nvPr/>
        </p:nvSpPr>
        <p:spPr>
          <a:xfrm>
            <a:off x="8291513" y="4981575"/>
            <a:ext cx="1754187" cy="3416300"/>
          </a:xfrm>
          <a:prstGeom prst="rect">
            <a:avLst/>
          </a:prstGeom>
          <a:noFill/>
        </p:spPr>
        <p:txBody>
          <a:bodyPr>
            <a:spAutoFit/>
          </a:bodyPr>
          <a:lstStyle/>
          <a:p>
            <a:pPr algn="just" fontAlgn="auto">
              <a:spcBef>
                <a:spcPts val="0"/>
              </a:spcBef>
              <a:spcAft>
                <a:spcPts val="0"/>
              </a:spcAft>
              <a:defRPr/>
            </a:pPr>
            <a:r>
              <a:rPr lang="uk-UA" i="1" spc="-1" dirty="0">
                <a:solidFill>
                  <a:srgbClr val="00B050"/>
                </a:solidFill>
                <a:latin typeface="Calibri" panose="020F0502020204030204"/>
                <a:cs typeface="+mn-cs"/>
              </a:rPr>
              <a:t>Не чинна відповідь на запитання містить </a:t>
            </a:r>
            <a:r>
              <a:rPr lang="uk-UA" i="1" spc="-1" dirty="0">
                <a:solidFill>
                  <a:srgbClr val="0070C0"/>
                </a:solidFill>
                <a:latin typeface="Calibri" panose="020F0502020204030204"/>
                <a:cs typeface="+mn-cs"/>
              </a:rPr>
              <a:t>дату</a:t>
            </a:r>
            <a:r>
              <a:rPr lang="uk-UA" i="1" spc="-1" dirty="0">
                <a:solidFill>
                  <a:srgbClr val="00B050"/>
                </a:solidFill>
                <a:latin typeface="Calibri" panose="020F0502020204030204"/>
                <a:cs typeface="+mn-cs"/>
              </a:rPr>
              <a:t>, </a:t>
            </a:r>
            <a:br>
              <a:rPr lang="uk-UA" i="1" spc="-1" dirty="0">
                <a:solidFill>
                  <a:srgbClr val="00B050"/>
                </a:solidFill>
                <a:latin typeface="Calibri" panose="020F0502020204030204"/>
                <a:cs typeface="+mn-cs"/>
              </a:rPr>
            </a:br>
            <a:r>
              <a:rPr lang="uk-UA" i="1" spc="-1" dirty="0">
                <a:solidFill>
                  <a:srgbClr val="00B050"/>
                </a:solidFill>
                <a:latin typeface="Calibri" panose="020F0502020204030204"/>
                <a:cs typeface="+mn-cs"/>
              </a:rPr>
              <a:t>до якої вона діяла  та </a:t>
            </a:r>
            <a:r>
              <a:rPr lang="uk-UA" i="1" spc="-1" dirty="0">
                <a:solidFill>
                  <a:srgbClr val="0070C0"/>
                </a:solidFill>
                <a:latin typeface="Calibri" panose="020F0502020204030204"/>
                <a:cs typeface="+mn-cs"/>
              </a:rPr>
              <a:t>коментар</a:t>
            </a:r>
            <a:r>
              <a:rPr lang="uk-UA" i="1" spc="-1" dirty="0">
                <a:solidFill>
                  <a:srgbClr val="00B050"/>
                </a:solidFill>
                <a:latin typeface="Calibri" panose="020F0502020204030204"/>
                <a:cs typeface="+mn-cs"/>
              </a:rPr>
              <a:t>, </a:t>
            </a:r>
            <a:br>
              <a:rPr lang="uk-UA" i="1" spc="-1" dirty="0">
                <a:solidFill>
                  <a:srgbClr val="00B050"/>
                </a:solidFill>
                <a:latin typeface="Calibri" panose="020F0502020204030204"/>
                <a:cs typeface="+mn-cs"/>
              </a:rPr>
            </a:br>
            <a:r>
              <a:rPr lang="uk-UA" i="1" spc="-1" dirty="0">
                <a:solidFill>
                  <a:srgbClr val="00B050"/>
                </a:solidFill>
                <a:latin typeface="Calibri" panose="020F0502020204030204"/>
                <a:cs typeface="+mn-cs"/>
              </a:rPr>
              <a:t>що інформує про зміну використаних у відповіді норм законодавства</a:t>
            </a:r>
            <a:endParaRPr lang="uk-UA" i="1" spc="-1" dirty="0">
              <a:solidFill>
                <a:srgbClr val="00B050"/>
              </a:solidFill>
              <a:latin typeface="Calibri" panose="020F0502020204030204"/>
              <a:cs typeface="+mn-cs"/>
            </a:endParaRPr>
          </a:p>
        </p:txBody>
      </p:sp>
      <p:cxnSp>
        <p:nvCxnSpPr>
          <p:cNvPr id="62467" name="Прямая соединительная линия 5"/>
          <p:cNvCxnSpPr/>
          <p:nvPr/>
        </p:nvCxnSpPr>
        <p:spPr bwMode="auto">
          <a:xfrm flipH="1">
            <a:off x="763588" y="1571625"/>
            <a:ext cx="16625887" cy="88900"/>
          </a:xfrm>
          <a:prstGeom prst="straightConnector1">
            <a:avLst/>
          </a:prstGeom>
          <a:noFill/>
          <a:ln w="28575">
            <a:solidFill>
              <a:srgbClr val="00B050"/>
            </a:solidFill>
            <a:prstDash val="dash"/>
            <a:round/>
          </a:ln>
        </p:spPr>
      </p:cxnSp>
      <p:sp>
        <p:nvSpPr>
          <p:cNvPr id="57" name="TextBox 56"/>
          <p:cNvSpPr txBox="1"/>
          <p:nvPr/>
        </p:nvSpPr>
        <p:spPr>
          <a:xfrm>
            <a:off x="195263" y="4767263"/>
            <a:ext cx="1744662" cy="3140075"/>
          </a:xfrm>
          <a:prstGeom prst="rect">
            <a:avLst/>
          </a:prstGeom>
          <a:noFill/>
        </p:spPr>
        <p:txBody>
          <a:bodyPr>
            <a:spAutoFit/>
          </a:bodyPr>
          <a:lstStyle/>
          <a:p>
            <a:pPr algn="just" fontAlgn="auto">
              <a:spcBef>
                <a:spcPts val="0"/>
              </a:spcBef>
              <a:spcAft>
                <a:spcPts val="0"/>
              </a:spcAft>
              <a:defRPr/>
            </a:pPr>
            <a:r>
              <a:rPr lang="uk-UA" i="1" spc="-1" dirty="0">
                <a:solidFill>
                  <a:srgbClr val="00B050"/>
                </a:solidFill>
                <a:latin typeface="Calibri" panose="020F0502020204030204"/>
                <a:cs typeface="DejaVu Sans"/>
              </a:rPr>
              <a:t>Ідентичні публікації запитання-відповіді можуть мати статус:</a:t>
            </a:r>
            <a:endParaRPr lang="uk-UA" i="1" spc="-1" dirty="0">
              <a:solidFill>
                <a:srgbClr val="00B050"/>
              </a:solidFill>
              <a:latin typeface="Calibri" panose="020F0502020204030204"/>
              <a:cs typeface="DejaVu Sans"/>
            </a:endParaRPr>
          </a:p>
          <a:p>
            <a:pPr algn="just" fontAlgn="auto">
              <a:spcBef>
                <a:spcPts val="0"/>
              </a:spcBef>
              <a:spcAft>
                <a:spcPts val="0"/>
              </a:spcAft>
              <a:defRPr/>
            </a:pPr>
            <a:r>
              <a:rPr lang="uk-UA" i="1" spc="-1" dirty="0">
                <a:solidFill>
                  <a:srgbClr val="00B050"/>
                </a:solidFill>
                <a:latin typeface="Calibri" panose="020F0502020204030204"/>
                <a:cs typeface="DejaVu Sans"/>
              </a:rPr>
              <a:t> </a:t>
            </a:r>
            <a:r>
              <a:rPr lang="uk-UA" i="1" spc="-1" dirty="0">
                <a:solidFill>
                  <a:srgbClr val="0070C0"/>
                </a:solidFill>
                <a:latin typeface="Calibri" panose="020F0502020204030204"/>
                <a:cs typeface="DejaVu Sans"/>
              </a:rPr>
              <a:t>«втратила чинність»</a:t>
            </a:r>
            <a:endParaRPr lang="uk-UA" i="1" spc="-1" dirty="0">
              <a:solidFill>
                <a:srgbClr val="0070C0"/>
              </a:solidFill>
              <a:latin typeface="Calibri" panose="020F0502020204030204"/>
              <a:cs typeface="DejaVu Sans"/>
            </a:endParaRPr>
          </a:p>
          <a:p>
            <a:pPr algn="just" fontAlgn="auto">
              <a:spcBef>
                <a:spcPts val="0"/>
              </a:spcBef>
              <a:spcAft>
                <a:spcPts val="0"/>
              </a:spcAft>
              <a:defRPr/>
            </a:pPr>
            <a:r>
              <a:rPr lang="uk-UA" i="1" spc="-1" dirty="0">
                <a:solidFill>
                  <a:srgbClr val="0070C0"/>
                </a:solidFill>
                <a:latin typeface="Calibri" panose="020F0502020204030204"/>
                <a:cs typeface="DejaVu Sans"/>
              </a:rPr>
              <a:t> </a:t>
            </a:r>
            <a:r>
              <a:rPr lang="uk-UA" i="1" spc="-1" dirty="0">
                <a:solidFill>
                  <a:srgbClr val="00B050"/>
                </a:solidFill>
                <a:latin typeface="Calibri" panose="020F0502020204030204"/>
                <a:cs typeface="DejaVu Sans"/>
              </a:rPr>
              <a:t>або</a:t>
            </a:r>
            <a:endParaRPr lang="uk-UA" i="1" spc="-1" dirty="0">
              <a:solidFill>
                <a:srgbClr val="00B050"/>
              </a:solidFill>
              <a:latin typeface="Calibri" panose="020F0502020204030204"/>
              <a:cs typeface="DejaVu Sans"/>
            </a:endParaRPr>
          </a:p>
          <a:p>
            <a:pPr algn="just" fontAlgn="auto">
              <a:spcBef>
                <a:spcPts val="0"/>
              </a:spcBef>
              <a:spcAft>
                <a:spcPts val="0"/>
              </a:spcAft>
              <a:defRPr/>
            </a:pPr>
            <a:r>
              <a:rPr lang="uk-UA" i="1" spc="-1" dirty="0">
                <a:solidFill>
                  <a:srgbClr val="0070C0"/>
                </a:solidFill>
                <a:latin typeface="Calibri" panose="020F0502020204030204"/>
                <a:cs typeface="DejaVu Sans"/>
              </a:rPr>
              <a:t> «чинна</a:t>
            </a:r>
            <a:r>
              <a:rPr lang="en-US" i="1" spc="-1" dirty="0">
                <a:solidFill>
                  <a:srgbClr val="0070C0"/>
                </a:solidFill>
                <a:latin typeface="Calibri" panose="020F0502020204030204"/>
                <a:cs typeface="DejaVu Sans"/>
              </a:rPr>
              <a:t> </a:t>
            </a:r>
            <a:r>
              <a:rPr lang="uk-UA" i="1" spc="-1" dirty="0">
                <a:solidFill>
                  <a:srgbClr val="0070C0"/>
                </a:solidFill>
                <a:latin typeface="Calibri" panose="020F0502020204030204"/>
                <a:cs typeface="DejaVu Sans"/>
              </a:rPr>
              <a:t>публікація»</a:t>
            </a:r>
            <a:endParaRPr lang="uk-UA" i="1" spc="-1" dirty="0">
              <a:solidFill>
                <a:srgbClr val="0070C0"/>
              </a:solidFill>
              <a:latin typeface="Calibri" panose="020F0502020204030204"/>
              <a:cs typeface="DejaVu Sans"/>
            </a:endParaRPr>
          </a:p>
        </p:txBody>
      </p:sp>
      <p:pic>
        <p:nvPicPr>
          <p:cNvPr id="62469" name="Рисунок 3"/>
          <p:cNvPicPr>
            <a:picLocks noChangeAspect="1"/>
          </p:cNvPicPr>
          <p:nvPr/>
        </p:nvPicPr>
        <p:blipFill>
          <a:blip r:embed="rId1"/>
          <a:srcRect/>
          <a:stretch>
            <a:fillRect/>
          </a:stretch>
        </p:blipFill>
        <p:spPr bwMode="auto">
          <a:xfrm>
            <a:off x="2506663" y="1878013"/>
            <a:ext cx="5683250" cy="8043862"/>
          </a:xfrm>
          <a:prstGeom prst="rect">
            <a:avLst/>
          </a:prstGeom>
          <a:noFill/>
          <a:ln w="9525">
            <a:noFill/>
            <a:miter lim="800000"/>
            <a:headEnd/>
            <a:tailEnd/>
          </a:ln>
        </p:spPr>
      </p:pic>
      <p:cxnSp>
        <p:nvCxnSpPr>
          <p:cNvPr id="61" name="Пряма зі стрілкою 60"/>
          <p:cNvCxnSpPr/>
          <p:nvPr/>
        </p:nvCxnSpPr>
        <p:spPr>
          <a:xfrm>
            <a:off x="1479550" y="7427913"/>
            <a:ext cx="1154113" cy="584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Пряма зі стрілкою 58"/>
          <p:cNvCxnSpPr/>
          <p:nvPr/>
        </p:nvCxnSpPr>
        <p:spPr>
          <a:xfrm flipV="1">
            <a:off x="1743075" y="5224463"/>
            <a:ext cx="963613" cy="1112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2472" name="Рисунок 10"/>
          <p:cNvPicPr>
            <a:picLocks noChangeAspect="1"/>
          </p:cNvPicPr>
          <p:nvPr/>
        </p:nvPicPr>
        <p:blipFill>
          <a:blip r:embed="rId2"/>
          <a:srcRect b="12334"/>
          <a:stretch>
            <a:fillRect/>
          </a:stretch>
        </p:blipFill>
        <p:spPr bwMode="auto">
          <a:xfrm>
            <a:off x="12147550" y="1878013"/>
            <a:ext cx="5683250" cy="8043862"/>
          </a:xfrm>
          <a:prstGeom prst="rect">
            <a:avLst/>
          </a:prstGeom>
          <a:noFill/>
          <a:ln w="9525">
            <a:noFill/>
            <a:miter lim="800000"/>
            <a:headEnd/>
            <a:tailEnd/>
          </a:ln>
        </p:spPr>
      </p:pic>
      <p:cxnSp>
        <p:nvCxnSpPr>
          <p:cNvPr id="26" name="Пряма зі стрілкою 25"/>
          <p:cNvCxnSpPr/>
          <p:nvPr/>
        </p:nvCxnSpPr>
        <p:spPr>
          <a:xfrm>
            <a:off x="10001250" y="6892925"/>
            <a:ext cx="2317750" cy="2098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 зі стрілкою 16"/>
          <p:cNvCxnSpPr/>
          <p:nvPr/>
        </p:nvCxnSpPr>
        <p:spPr>
          <a:xfrm flipV="1">
            <a:off x="10045700" y="3700463"/>
            <a:ext cx="2362200" cy="2193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Рисунок 7"/>
          <p:cNvPicPr>
            <a:picLocks noChangeAspect="1"/>
          </p:cNvPicPr>
          <p:nvPr/>
        </p:nvPicPr>
        <p:blipFill>
          <a:blip r:embed="rId1"/>
          <a:srcRect l="20807" t="7983" r="21625" b="3526"/>
          <a:stretch>
            <a:fillRect/>
          </a:stretch>
        </p:blipFill>
        <p:spPr bwMode="auto">
          <a:xfrm>
            <a:off x="2195513" y="3671888"/>
            <a:ext cx="8264525" cy="6375400"/>
          </a:xfrm>
          <a:prstGeom prst="rect">
            <a:avLst/>
          </a:prstGeom>
          <a:noFill/>
          <a:ln w="9525">
            <a:noFill/>
            <a:miter lim="800000"/>
            <a:headEnd/>
            <a:tailEnd/>
          </a:ln>
        </p:spPr>
      </p:pic>
      <p:sp>
        <p:nvSpPr>
          <p:cNvPr id="198" name="Прямоугольник 22"/>
          <p:cNvSpPr/>
          <p:nvPr/>
        </p:nvSpPr>
        <p:spPr>
          <a:xfrm>
            <a:off x="5473700" y="2519363"/>
            <a:ext cx="1708150" cy="9525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400" spc="-1" dirty="0">
                <a:solidFill>
                  <a:srgbClr val="00B050"/>
                </a:solidFill>
                <a:latin typeface="Calibri" panose="020F0502020204030204"/>
              </a:rPr>
              <a:t>Пошук запитання-відповіді за датою внесення до Бази знань</a:t>
            </a:r>
            <a:endParaRPr lang="uk-UA" sz="1400" spc="-1" dirty="0">
              <a:solidFill>
                <a:srgbClr val="000000"/>
              </a:solidFill>
            </a:endParaRPr>
          </a:p>
        </p:txBody>
      </p:sp>
      <p:sp>
        <p:nvSpPr>
          <p:cNvPr id="200" name="Прямоугольник 22"/>
          <p:cNvSpPr/>
          <p:nvPr/>
        </p:nvSpPr>
        <p:spPr>
          <a:xfrm>
            <a:off x="3557588" y="2478088"/>
            <a:ext cx="1814512" cy="116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r>
              <a:rPr lang="uk-UA" sz="1400">
                <a:solidFill>
                  <a:srgbClr val="00B050"/>
                </a:solidFill>
                <a:latin typeface="Calibri" panose="020F0502020204030204" charset="0"/>
                <a:cs typeface="Calibri" panose="020F0502020204030204" charset="0"/>
              </a:rPr>
              <a:t>Пошук за типами платників (Всі типи </a:t>
            </a:r>
            <a:r>
              <a:rPr lang="uk-UA" sz="1400">
                <a:solidFill>
                  <a:srgbClr val="00B050"/>
                </a:solidFill>
                <a:latin typeface="Calibri" panose="020F0502020204030204" charset="0"/>
              </a:rPr>
              <a:t>платників</a:t>
            </a:r>
            <a:r>
              <a:rPr lang="uk-UA" sz="1400">
                <a:solidFill>
                  <a:srgbClr val="00B050"/>
                </a:solidFill>
                <a:latin typeface="Calibri" panose="020F0502020204030204" charset="0"/>
                <a:cs typeface="Calibri" panose="020F0502020204030204" charset="0"/>
              </a:rPr>
              <a:t>, Юридичні особи, Фізичні особи, Самозайняті особи)</a:t>
            </a:r>
            <a:endParaRPr lang="uk-UA" sz="1400">
              <a:solidFill>
                <a:srgbClr val="000000"/>
              </a:solidFill>
            </a:endParaRPr>
          </a:p>
        </p:txBody>
      </p:sp>
      <p:sp>
        <p:nvSpPr>
          <p:cNvPr id="201" name="Прямоугольник 22"/>
          <p:cNvSpPr/>
          <p:nvPr/>
        </p:nvSpPr>
        <p:spPr>
          <a:xfrm>
            <a:off x="246063" y="6184900"/>
            <a:ext cx="1444625" cy="15986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400" spc="-1" dirty="0">
                <a:solidFill>
                  <a:srgbClr val="00B050"/>
                </a:solidFill>
                <a:latin typeface="Calibri" panose="020F0502020204030204"/>
              </a:rPr>
              <a:t>Розширений пошук (серед Питань, Відповідей, Категорій, Ключових слів або Всюди)</a:t>
            </a:r>
            <a:endParaRPr lang="uk-UA" sz="1400" spc="-1" dirty="0">
              <a:solidFill>
                <a:srgbClr val="000000"/>
              </a:solidFill>
            </a:endParaRPr>
          </a:p>
        </p:txBody>
      </p:sp>
      <p:sp>
        <p:nvSpPr>
          <p:cNvPr id="202" name="Прямоугольник 22"/>
          <p:cNvSpPr/>
          <p:nvPr/>
        </p:nvSpPr>
        <p:spPr>
          <a:xfrm>
            <a:off x="123825" y="4640263"/>
            <a:ext cx="1444625" cy="9413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400" spc="-1" dirty="0">
                <a:solidFill>
                  <a:srgbClr val="00B050"/>
                </a:solidFill>
                <a:latin typeface="Calibri" panose="020F0502020204030204"/>
              </a:rPr>
              <a:t>Список видів податків (категорій питань)</a:t>
            </a:r>
            <a:endParaRPr lang="uk-UA" sz="1400" spc="-1" dirty="0">
              <a:solidFill>
                <a:srgbClr val="000000"/>
              </a:solidFill>
            </a:endParaRPr>
          </a:p>
        </p:txBody>
      </p:sp>
      <p:sp>
        <p:nvSpPr>
          <p:cNvPr id="203" name="Прямоугольник 22"/>
          <p:cNvSpPr/>
          <p:nvPr/>
        </p:nvSpPr>
        <p:spPr>
          <a:xfrm>
            <a:off x="217488" y="3041650"/>
            <a:ext cx="1503362" cy="136842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400" spc="-1" dirty="0">
                <a:solidFill>
                  <a:srgbClr val="00B050"/>
                </a:solidFill>
                <a:latin typeface="Calibri" panose="020F0502020204030204"/>
              </a:rPr>
              <a:t>Поле для внесення ключових слів для інтелектуального пошуку</a:t>
            </a:r>
            <a:endParaRPr lang="uk-UA" sz="1400" spc="-1" dirty="0">
              <a:solidFill>
                <a:srgbClr val="000000"/>
              </a:solidFill>
            </a:endParaRPr>
          </a:p>
        </p:txBody>
      </p:sp>
      <p:sp>
        <p:nvSpPr>
          <p:cNvPr id="204" name="Прямоугольник 22"/>
          <p:cNvSpPr/>
          <p:nvPr/>
        </p:nvSpPr>
        <p:spPr>
          <a:xfrm>
            <a:off x="1873250" y="2509838"/>
            <a:ext cx="1601788" cy="116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400" spc="-1" dirty="0">
                <a:solidFill>
                  <a:srgbClr val="00B050"/>
                </a:solidFill>
                <a:latin typeface="Calibri" panose="020F0502020204030204"/>
              </a:rPr>
              <a:t>Пошук за статусом запитання-відповіді (Чинні або Нечинні або Всі)</a:t>
            </a:r>
            <a:endParaRPr lang="uk-UA" sz="1400" spc="-1" dirty="0">
              <a:solidFill>
                <a:srgbClr val="000000"/>
              </a:solidFill>
            </a:endParaRPr>
          </a:p>
        </p:txBody>
      </p:sp>
      <p:sp>
        <p:nvSpPr>
          <p:cNvPr id="205" name="Прямоугольник 22"/>
          <p:cNvSpPr/>
          <p:nvPr/>
        </p:nvSpPr>
        <p:spPr>
          <a:xfrm>
            <a:off x="8845550" y="2452688"/>
            <a:ext cx="1638300" cy="1168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400" spc="-1" dirty="0">
                <a:solidFill>
                  <a:srgbClr val="00B050"/>
                </a:solidFill>
                <a:latin typeface="Calibri" panose="020F0502020204030204"/>
              </a:rPr>
              <a:t>Вибір формату відображення запитання-відповіді (згорнуто чи з відповіддю) </a:t>
            </a:r>
            <a:endParaRPr lang="uk-UA" sz="1400" spc="-1" dirty="0">
              <a:solidFill>
                <a:srgbClr val="000000"/>
              </a:solidFill>
            </a:endParaRPr>
          </a:p>
        </p:txBody>
      </p:sp>
      <p:sp>
        <p:nvSpPr>
          <p:cNvPr id="210" name="Прямоугольник 22"/>
          <p:cNvSpPr/>
          <p:nvPr/>
        </p:nvSpPr>
        <p:spPr>
          <a:xfrm>
            <a:off x="12080875" y="7445375"/>
            <a:ext cx="4746625" cy="17351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342900" indent="-342900" fontAlgn="auto">
              <a:spcBef>
                <a:spcPts val="0"/>
              </a:spcBef>
              <a:spcAft>
                <a:spcPts val="0"/>
              </a:spcAft>
              <a:buClr>
                <a:srgbClr val="000000"/>
              </a:buClr>
              <a:buFont typeface="Arial" panose="020B0604020202020204"/>
              <a:buAutoNum type="arabicPeriod"/>
              <a:defRPr/>
            </a:pPr>
            <a:r>
              <a:rPr lang="uk-UA" spc="-1" dirty="0">
                <a:solidFill>
                  <a:srgbClr val="000000"/>
                </a:solidFill>
                <a:latin typeface="Calibri" panose="020F0502020204030204"/>
              </a:rPr>
              <a:t>Запитання</a:t>
            </a:r>
            <a:endParaRPr lang="uk-UA" spc="-1" dirty="0">
              <a:solidFill>
                <a:srgbClr val="000000"/>
              </a:solidFill>
            </a:endParaRPr>
          </a:p>
          <a:p>
            <a:pPr marL="342900" indent="-342900" fontAlgn="auto">
              <a:spcBef>
                <a:spcPts val="0"/>
              </a:spcBef>
              <a:spcAft>
                <a:spcPts val="0"/>
              </a:spcAft>
              <a:buClr>
                <a:srgbClr val="000000"/>
              </a:buClr>
              <a:buFont typeface="Arial" panose="020B0604020202020204"/>
              <a:buAutoNum type="arabicPeriod"/>
              <a:defRPr/>
            </a:pPr>
            <a:r>
              <a:rPr lang="uk-UA" spc="-1" dirty="0">
                <a:solidFill>
                  <a:srgbClr val="000000"/>
                </a:solidFill>
                <a:latin typeface="Calibri" panose="020F0502020204030204"/>
              </a:rPr>
              <a:t>Коротка та повна відповіді</a:t>
            </a:r>
            <a:endParaRPr lang="uk-UA" spc="-1" dirty="0">
              <a:solidFill>
                <a:srgbClr val="000000"/>
              </a:solidFill>
            </a:endParaRPr>
          </a:p>
          <a:p>
            <a:pPr marL="342900" indent="-342900" fontAlgn="auto">
              <a:spcBef>
                <a:spcPts val="0"/>
              </a:spcBef>
              <a:spcAft>
                <a:spcPts val="0"/>
              </a:spcAft>
              <a:buClr>
                <a:srgbClr val="000000"/>
              </a:buClr>
              <a:buFont typeface="Arial" panose="020B0604020202020204"/>
              <a:buAutoNum type="arabicPeriod"/>
              <a:defRPr/>
            </a:pPr>
            <a:r>
              <a:rPr lang="uk-UA" spc="-1" dirty="0">
                <a:solidFill>
                  <a:srgbClr val="000000"/>
                </a:solidFill>
                <a:latin typeface="Calibri" panose="020F0502020204030204"/>
              </a:rPr>
              <a:t>Можливість експорту у формат </a:t>
            </a:r>
            <a:r>
              <a:rPr lang="en-US" spc="-1" dirty="0">
                <a:solidFill>
                  <a:srgbClr val="000000"/>
                </a:solidFill>
                <a:latin typeface="Calibri" panose="020F0502020204030204"/>
              </a:rPr>
              <a:t>pdf</a:t>
            </a:r>
            <a:endParaRPr lang="uk-UA" spc="-1" dirty="0">
              <a:solidFill>
                <a:srgbClr val="000000"/>
              </a:solidFill>
            </a:endParaRPr>
          </a:p>
          <a:p>
            <a:pPr marL="342900" indent="-342900" fontAlgn="auto">
              <a:spcBef>
                <a:spcPts val="0"/>
              </a:spcBef>
              <a:spcAft>
                <a:spcPts val="0"/>
              </a:spcAft>
              <a:buClr>
                <a:srgbClr val="000000"/>
              </a:buClr>
              <a:buFont typeface="Arial" panose="020B0604020202020204"/>
              <a:buAutoNum type="arabicPeriod"/>
              <a:defRPr/>
            </a:pPr>
            <a:r>
              <a:rPr lang="uk-UA" spc="-1" dirty="0">
                <a:solidFill>
                  <a:srgbClr val="000000"/>
                </a:solidFill>
                <a:latin typeface="Calibri" panose="020F0502020204030204"/>
              </a:rPr>
              <a:t>Можливість оцінити відповідь на запитання</a:t>
            </a:r>
            <a:endParaRPr lang="uk-UA" spc="-1" dirty="0">
              <a:solidFill>
                <a:srgbClr val="000000"/>
              </a:solidFill>
            </a:endParaRPr>
          </a:p>
          <a:p>
            <a:pPr algn="ctr" fontAlgn="auto">
              <a:spcBef>
                <a:spcPts val="0"/>
              </a:spcBef>
              <a:spcAft>
                <a:spcPts val="0"/>
              </a:spcAft>
              <a:defRPr/>
            </a:pPr>
            <a:endParaRPr lang="uk-UA" spc="-1" dirty="0">
              <a:solidFill>
                <a:srgbClr val="000000"/>
              </a:solidFill>
            </a:endParaRPr>
          </a:p>
        </p:txBody>
      </p:sp>
      <p:sp>
        <p:nvSpPr>
          <p:cNvPr id="214" name="Прямоугольник 16"/>
          <p:cNvSpPr/>
          <p:nvPr/>
        </p:nvSpPr>
        <p:spPr>
          <a:xfrm>
            <a:off x="3416300" y="244475"/>
            <a:ext cx="6681788" cy="178435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611505" indent="-611505" fontAlgn="auto">
              <a:spcBef>
                <a:spcPts val="480"/>
              </a:spcBef>
              <a:spcAft>
                <a:spcPts val="0"/>
              </a:spcAft>
              <a:buClr>
                <a:srgbClr val="000000"/>
              </a:buClr>
              <a:buFont typeface="Wingdings" panose="05000000000000000000" pitchFamily="2" charset="2"/>
              <a:buChar char=""/>
              <a:defRPr/>
            </a:pPr>
            <a:r>
              <a:rPr lang="uk-UA" sz="2200" spc="-1" dirty="0">
                <a:solidFill>
                  <a:srgbClr val="000000"/>
                </a:solidFill>
                <a:latin typeface="Calibri" panose="020F0502020204030204"/>
              </a:rPr>
              <a:t>У розділі </a:t>
            </a:r>
            <a:r>
              <a:rPr lang="uk-UA" sz="2200" spc="-1" dirty="0">
                <a:solidFill>
                  <a:srgbClr val="006FBA"/>
                </a:solidFill>
                <a:latin typeface="Calibri" panose="020F0502020204030204"/>
              </a:rPr>
              <a:t>«</a:t>
            </a:r>
            <a:r>
              <a:rPr lang="uk-UA" sz="2200" b="1" i="1" spc="-1" dirty="0">
                <a:solidFill>
                  <a:srgbClr val="006FBA"/>
                </a:solidFill>
                <a:latin typeface="Calibri" panose="020F0502020204030204"/>
              </a:rPr>
              <a:t>Запитання – відповіді з Бази знань</a:t>
            </a:r>
            <a:r>
              <a:rPr lang="uk-UA" sz="2200" spc="-1" dirty="0">
                <a:solidFill>
                  <a:srgbClr val="006FBA"/>
                </a:solidFill>
                <a:latin typeface="Calibri" panose="020F0502020204030204"/>
              </a:rPr>
              <a:t>»</a:t>
            </a:r>
            <a:r>
              <a:rPr lang="uk-UA" sz="2200" spc="-1" dirty="0">
                <a:solidFill>
                  <a:srgbClr val="000000"/>
                </a:solidFill>
                <a:latin typeface="Calibri" panose="020F0502020204030204"/>
              </a:rPr>
              <a:t> реалізована можливість самостійного пошуку інформації, шляхом ознайомлення з редакціями відповідей на запитання, з якими звертаються клієнти до Контакт-центру ДПС</a:t>
            </a:r>
            <a:endParaRPr lang="uk-UA" sz="2200" spc="-1" dirty="0">
              <a:solidFill>
                <a:srgbClr val="000000"/>
              </a:solidFill>
            </a:endParaRPr>
          </a:p>
        </p:txBody>
      </p:sp>
      <p:cxnSp>
        <p:nvCxnSpPr>
          <p:cNvPr id="63499" name="Прямая соединительная линия 25"/>
          <p:cNvCxnSpPr>
            <a:cxnSpLocks noChangeShapeType="1"/>
          </p:cNvCxnSpPr>
          <p:nvPr/>
        </p:nvCxnSpPr>
        <p:spPr bwMode="auto">
          <a:xfrm flipH="1">
            <a:off x="201613" y="2192338"/>
            <a:ext cx="10233025" cy="0"/>
          </a:xfrm>
          <a:prstGeom prst="straightConnector1">
            <a:avLst/>
          </a:prstGeom>
          <a:noFill/>
          <a:ln w="28575">
            <a:solidFill>
              <a:srgbClr val="00B050"/>
            </a:solidFill>
            <a:prstDash val="dash"/>
            <a:round/>
          </a:ln>
        </p:spPr>
      </p:cxnSp>
      <p:pic>
        <p:nvPicPr>
          <p:cNvPr id="63500" name="Image" descr="Image"/>
          <p:cNvPicPr>
            <a:picLocks noChangeAspect="1" noChangeArrowheads="1"/>
          </p:cNvPicPr>
          <p:nvPr/>
        </p:nvPicPr>
        <p:blipFill>
          <a:blip r:embed="rId2"/>
          <a:srcRect t="45555"/>
          <a:stretch>
            <a:fillRect/>
          </a:stretch>
        </p:blipFill>
        <p:spPr bwMode="auto">
          <a:xfrm>
            <a:off x="14870113" y="136525"/>
            <a:ext cx="3416300" cy="969963"/>
          </a:xfrm>
          <a:prstGeom prst="rect">
            <a:avLst/>
          </a:prstGeom>
          <a:noFill/>
          <a:ln w="12700">
            <a:noFill/>
            <a:miter lim="800000"/>
            <a:headEnd/>
            <a:tailEnd/>
          </a:ln>
        </p:spPr>
      </p:pic>
      <p:pic>
        <p:nvPicPr>
          <p:cNvPr id="63501" name="Image" descr="Image"/>
          <p:cNvPicPr>
            <a:picLocks noChangeAspect="1" noChangeArrowheads="1"/>
          </p:cNvPicPr>
          <p:nvPr/>
        </p:nvPicPr>
        <p:blipFill>
          <a:blip r:embed="rId3"/>
          <a:srcRect b="72060"/>
          <a:stretch>
            <a:fillRect/>
          </a:stretch>
        </p:blipFill>
        <p:spPr bwMode="auto">
          <a:xfrm>
            <a:off x="14454188" y="9058275"/>
            <a:ext cx="3832225" cy="1228725"/>
          </a:xfrm>
          <a:prstGeom prst="rect">
            <a:avLst/>
          </a:prstGeom>
          <a:noFill/>
          <a:ln w="12700">
            <a:noFill/>
            <a:miter lim="800000"/>
            <a:headEnd/>
            <a:tailEnd/>
          </a:ln>
        </p:spPr>
      </p:pic>
      <p:pic>
        <p:nvPicPr>
          <p:cNvPr id="63502" name="Image" descr="Image"/>
          <p:cNvPicPr>
            <a:picLocks noChangeAspect="1" noChangeArrowheads="1"/>
          </p:cNvPicPr>
          <p:nvPr/>
        </p:nvPicPr>
        <p:blipFill>
          <a:blip r:embed="rId4"/>
          <a:srcRect l="45555" t="2" b="66116"/>
          <a:stretch>
            <a:fillRect/>
          </a:stretch>
        </p:blipFill>
        <p:spPr bwMode="auto">
          <a:xfrm>
            <a:off x="3175" y="9058275"/>
            <a:ext cx="1974850" cy="1228725"/>
          </a:xfrm>
          <a:prstGeom prst="rect">
            <a:avLst/>
          </a:prstGeom>
          <a:noFill/>
          <a:ln w="12700">
            <a:noFill/>
            <a:miter lim="800000"/>
            <a:headEnd/>
            <a:tailEnd/>
          </a:ln>
        </p:spPr>
      </p:pic>
      <p:sp>
        <p:nvSpPr>
          <p:cNvPr id="3" name="Прямоугольник 22"/>
          <p:cNvSpPr/>
          <p:nvPr/>
        </p:nvSpPr>
        <p:spPr>
          <a:xfrm>
            <a:off x="7112000" y="2543175"/>
            <a:ext cx="1708150" cy="73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400" spc="-1" dirty="0">
                <a:solidFill>
                  <a:srgbClr val="00B050"/>
                </a:solidFill>
                <a:latin typeface="Calibri" panose="020F0502020204030204"/>
              </a:rPr>
              <a:t>Пошук запитання-відповіді за підкатегорією</a:t>
            </a:r>
            <a:endParaRPr lang="uk-UA" sz="1400" spc="-1" dirty="0">
              <a:solidFill>
                <a:srgbClr val="000000"/>
              </a:solidFill>
            </a:endParaRPr>
          </a:p>
        </p:txBody>
      </p:sp>
      <p:cxnSp>
        <p:nvCxnSpPr>
          <p:cNvPr id="63504" name="Прямая соединительная линия 18"/>
          <p:cNvCxnSpPr/>
          <p:nvPr/>
        </p:nvCxnSpPr>
        <p:spPr bwMode="auto">
          <a:xfrm flipH="1">
            <a:off x="9739313" y="6184900"/>
            <a:ext cx="0" cy="1260475"/>
          </a:xfrm>
          <a:prstGeom prst="straightConnector1">
            <a:avLst/>
          </a:prstGeom>
          <a:noFill/>
          <a:ln w="28575">
            <a:solidFill>
              <a:srgbClr val="00B050"/>
            </a:solidFill>
            <a:round/>
          </a:ln>
        </p:spPr>
      </p:cxnSp>
      <p:cxnSp>
        <p:nvCxnSpPr>
          <p:cNvPr id="63505" name="Прямая со стрелкой 20"/>
          <p:cNvCxnSpPr/>
          <p:nvPr/>
        </p:nvCxnSpPr>
        <p:spPr bwMode="auto">
          <a:xfrm flipV="1">
            <a:off x="9739313" y="3646488"/>
            <a:ext cx="1292225" cy="2901950"/>
          </a:xfrm>
          <a:prstGeom prst="straightConnector1">
            <a:avLst/>
          </a:prstGeom>
          <a:noFill/>
          <a:ln w="19050">
            <a:solidFill>
              <a:srgbClr val="00B050"/>
            </a:solidFill>
            <a:round/>
            <a:tailEnd type="triangle" w="med" len="med"/>
          </a:ln>
        </p:spPr>
      </p:cxnSp>
      <p:pic>
        <p:nvPicPr>
          <p:cNvPr id="63506" name="Рисунок 10"/>
          <p:cNvPicPr>
            <a:picLocks noChangeAspect="1"/>
          </p:cNvPicPr>
          <p:nvPr/>
        </p:nvPicPr>
        <p:blipFill>
          <a:blip r:embed="rId5"/>
          <a:srcRect l="20908" t="28027" r="21770" b="4498"/>
          <a:stretch>
            <a:fillRect/>
          </a:stretch>
        </p:blipFill>
        <p:spPr bwMode="auto">
          <a:xfrm>
            <a:off x="11033125" y="1236663"/>
            <a:ext cx="6475413" cy="6029325"/>
          </a:xfrm>
          <a:prstGeom prst="rect">
            <a:avLst/>
          </a:prstGeom>
          <a:noFill/>
          <a:ln w="9525">
            <a:noFill/>
            <a:miter lim="800000"/>
            <a:headEnd/>
            <a:tailEnd/>
          </a:ln>
        </p:spPr>
      </p:pic>
      <p:sp>
        <p:nvSpPr>
          <p:cNvPr id="199" name="Прямоугольник 22"/>
          <p:cNvSpPr/>
          <p:nvPr/>
        </p:nvSpPr>
        <p:spPr>
          <a:xfrm>
            <a:off x="11515725" y="6184900"/>
            <a:ext cx="658813" cy="3635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b="1" spc="-1" dirty="0">
                <a:solidFill>
                  <a:srgbClr val="00B050"/>
                </a:solidFill>
                <a:latin typeface="Calibri" panose="020F0502020204030204"/>
              </a:rPr>
              <a:t>3</a:t>
            </a:r>
            <a:endParaRPr lang="uk-UA" spc="-1" dirty="0">
              <a:solidFill>
                <a:srgbClr val="000000"/>
              </a:solidFill>
            </a:endParaRPr>
          </a:p>
        </p:txBody>
      </p:sp>
      <p:sp>
        <p:nvSpPr>
          <p:cNvPr id="211" name="Прямоугольник 22"/>
          <p:cNvSpPr/>
          <p:nvPr/>
        </p:nvSpPr>
        <p:spPr>
          <a:xfrm>
            <a:off x="15189200" y="6724650"/>
            <a:ext cx="495300" cy="3667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b="1" spc="-1" dirty="0">
                <a:solidFill>
                  <a:srgbClr val="00B050"/>
                </a:solidFill>
                <a:latin typeface="Calibri" panose="020F0502020204030204"/>
              </a:rPr>
              <a:t>4</a:t>
            </a:r>
            <a:endParaRPr lang="uk-UA" spc="-1" dirty="0">
              <a:solidFill>
                <a:srgbClr val="000000"/>
              </a:solidFill>
            </a:endParaRPr>
          </a:p>
        </p:txBody>
      </p:sp>
      <p:sp>
        <p:nvSpPr>
          <p:cNvPr id="208" name="Прямоугольник 22"/>
          <p:cNvSpPr/>
          <p:nvPr/>
        </p:nvSpPr>
        <p:spPr>
          <a:xfrm>
            <a:off x="12147550" y="2424113"/>
            <a:ext cx="709613" cy="3683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b="1" spc="-1" dirty="0">
                <a:solidFill>
                  <a:srgbClr val="00B050"/>
                </a:solidFill>
              </a:rPr>
              <a:t>2</a:t>
            </a:r>
            <a:endParaRPr lang="uk-UA" spc="-1" dirty="0">
              <a:solidFill>
                <a:srgbClr val="000000"/>
              </a:solidFill>
            </a:endParaRPr>
          </a:p>
        </p:txBody>
      </p:sp>
      <p:sp>
        <p:nvSpPr>
          <p:cNvPr id="209" name="Прямоугольник 22"/>
          <p:cNvSpPr/>
          <p:nvPr/>
        </p:nvSpPr>
        <p:spPr>
          <a:xfrm>
            <a:off x="11891963" y="1646238"/>
            <a:ext cx="376237" cy="3683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b="1" spc="-1" dirty="0">
                <a:solidFill>
                  <a:srgbClr val="00B050"/>
                </a:solidFill>
                <a:latin typeface="Calibri" panose="020F0502020204030204"/>
              </a:rPr>
              <a:t>1</a:t>
            </a:r>
            <a:endParaRPr lang="uk-UA" spc="-1" dirty="0">
              <a:solidFill>
                <a:srgbClr val="000000"/>
              </a:solidFill>
            </a:endParaRPr>
          </a:p>
        </p:txBody>
      </p:sp>
      <p:cxnSp>
        <p:nvCxnSpPr>
          <p:cNvPr id="16" name="Пряма зі стрілкою 15"/>
          <p:cNvCxnSpPr/>
          <p:nvPr/>
        </p:nvCxnSpPr>
        <p:spPr>
          <a:xfrm flipV="1">
            <a:off x="1728788" y="5581650"/>
            <a:ext cx="984250" cy="1506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 зі стрілкою 17"/>
          <p:cNvCxnSpPr/>
          <p:nvPr/>
        </p:nvCxnSpPr>
        <p:spPr>
          <a:xfrm>
            <a:off x="1355725" y="5026025"/>
            <a:ext cx="1201738" cy="234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Пряма зі стрілкою 19"/>
          <p:cNvCxnSpPr/>
          <p:nvPr/>
        </p:nvCxnSpPr>
        <p:spPr>
          <a:xfrm>
            <a:off x="1728788" y="3949700"/>
            <a:ext cx="1255712" cy="876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Пряма зі стрілкою 23"/>
          <p:cNvCxnSpPr/>
          <p:nvPr/>
        </p:nvCxnSpPr>
        <p:spPr>
          <a:xfrm>
            <a:off x="7861300" y="3452813"/>
            <a:ext cx="0" cy="1690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Пряма зі стрілкою 25"/>
          <p:cNvCxnSpPr/>
          <p:nvPr/>
        </p:nvCxnSpPr>
        <p:spPr>
          <a:xfrm flipH="1">
            <a:off x="7966075" y="3471863"/>
            <a:ext cx="1436688" cy="1911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Пряма зі стрілкою 27"/>
          <p:cNvCxnSpPr/>
          <p:nvPr/>
        </p:nvCxnSpPr>
        <p:spPr>
          <a:xfrm>
            <a:off x="6502400" y="3406775"/>
            <a:ext cx="0" cy="1976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6" name="Пряма зі стрілкою 225"/>
          <p:cNvCxnSpPr/>
          <p:nvPr/>
        </p:nvCxnSpPr>
        <p:spPr>
          <a:xfrm>
            <a:off x="4738688" y="3646488"/>
            <a:ext cx="0" cy="1785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Пряма зі стрілкою 3"/>
          <p:cNvCxnSpPr/>
          <p:nvPr/>
        </p:nvCxnSpPr>
        <p:spPr>
          <a:xfrm>
            <a:off x="3108325" y="3471863"/>
            <a:ext cx="449263" cy="1960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Рисунок 4"/>
          <p:cNvPicPr>
            <a:picLocks noChangeAspect="1"/>
          </p:cNvPicPr>
          <p:nvPr/>
        </p:nvPicPr>
        <p:blipFill>
          <a:blip r:embed="rId6"/>
          <a:stretch>
            <a:fillRect/>
          </a:stretch>
        </p:blipFill>
        <p:spPr>
          <a:xfrm>
            <a:off x="522288" y="434975"/>
            <a:ext cx="2894012" cy="15446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p:cNvSpPr>
          <p:nvPr>
            <p:ph type="title" idx="4294967295"/>
          </p:nvPr>
        </p:nvSpPr>
        <p:spPr>
          <a:xfrm>
            <a:off x="836613" y="0"/>
            <a:ext cx="17448212" cy="1198563"/>
          </a:xfrm>
          <a:ln w="9360"/>
        </p:spPr>
        <p:txBody>
          <a:bodyPr lIns="163440" tIns="81720" rIns="163440" bIns="81720" numCol="1" spcCol="0"/>
          <a:lstStyle/>
          <a:p>
            <a:pPr algn="ctr" fontAlgn="auto">
              <a:lnSpc>
                <a:spcPct val="100000"/>
              </a:lnSpc>
              <a:spcAft>
                <a:spcPts val="0"/>
              </a:spcAft>
              <a:tabLst>
                <a:tab pos="0" algn="l"/>
              </a:tabLst>
              <a:defRPr/>
            </a:pPr>
            <a:br>
              <a:rPr lang="uk-UA" sz="2400" spc="-1" dirty="0">
                <a:solidFill>
                  <a:srgbClr val="000000"/>
                </a:solidFill>
                <a:latin typeface="Calibri" panose="020F0502020204030204"/>
              </a:rPr>
            </a:br>
            <a:r>
              <a:rPr lang="uk-UA" sz="2400" spc="-1" dirty="0">
                <a:solidFill>
                  <a:srgbClr val="000000"/>
                </a:solidFill>
                <a:latin typeface="Calibri" panose="020F0502020204030204"/>
              </a:rPr>
              <a:t>Пошук у розділах: </a:t>
            </a:r>
            <a:r>
              <a:rPr lang="uk-UA" sz="2400" spc="-1" dirty="0">
                <a:solidFill>
                  <a:srgbClr val="006FBA"/>
                </a:solidFill>
                <a:latin typeface="Calibri" panose="020F0502020204030204"/>
              </a:rPr>
              <a:t>«</a:t>
            </a:r>
            <a:r>
              <a:rPr lang="uk-UA" sz="2400" b="1" i="1" spc="-1" dirty="0">
                <a:solidFill>
                  <a:srgbClr val="006FBA"/>
                </a:solidFill>
                <a:latin typeface="Calibri" panose="020F0502020204030204"/>
              </a:rPr>
              <a:t>Запитання – відповіді з Бази знань</a:t>
            </a:r>
            <a:r>
              <a:rPr lang="uk-UA" sz="2400" spc="-1" dirty="0">
                <a:solidFill>
                  <a:srgbClr val="006FBA"/>
                </a:solidFill>
                <a:latin typeface="Calibri" panose="020F0502020204030204"/>
              </a:rPr>
              <a:t>» </a:t>
            </a:r>
            <a:r>
              <a:rPr lang="uk-UA" sz="2400" spc="-1" dirty="0">
                <a:solidFill>
                  <a:srgbClr val="000000"/>
                </a:solidFill>
                <a:latin typeface="Calibri" panose="020F0502020204030204"/>
              </a:rPr>
              <a:t>та</a:t>
            </a:r>
            <a:r>
              <a:rPr lang="uk-UA" sz="2400" spc="-1" dirty="0">
                <a:solidFill>
                  <a:srgbClr val="006FBA"/>
                </a:solidFill>
                <a:latin typeface="Calibri" panose="020F0502020204030204"/>
              </a:rPr>
              <a:t> </a:t>
            </a:r>
            <a:r>
              <a:rPr lang="uk-UA" sz="2400" b="1" spc="-1" dirty="0">
                <a:solidFill>
                  <a:srgbClr val="00B050"/>
                </a:solidFill>
                <a:latin typeface="Calibri" panose="020F0502020204030204"/>
              </a:rPr>
              <a:t>«</a:t>
            </a:r>
            <a:r>
              <a:rPr lang="uk-UA" sz="2400" b="1" i="1" spc="-1" dirty="0">
                <a:solidFill>
                  <a:srgbClr val="00B050"/>
                </a:solidFill>
                <a:latin typeface="Calibri" panose="020F0502020204030204"/>
              </a:rPr>
              <a:t>Нормативні та інформаційні документи</a:t>
            </a:r>
            <a:r>
              <a:rPr lang="uk-UA" sz="2400" b="1" spc="-1" dirty="0">
                <a:solidFill>
                  <a:srgbClr val="00B050"/>
                </a:solidFill>
                <a:latin typeface="Calibri" panose="020F0502020204030204"/>
              </a:rPr>
              <a:t>» </a:t>
            </a:r>
            <a:r>
              <a:rPr lang="uk-UA" sz="2400" spc="-1" dirty="0">
                <a:solidFill>
                  <a:srgbClr val="000000"/>
                </a:solidFill>
                <a:latin typeface="Calibri" panose="020F0502020204030204"/>
              </a:rPr>
              <a:t>здійснюється шляхом </a:t>
            </a:r>
            <a:r>
              <a:rPr lang="uk-UA" sz="2400" b="1" i="1" spc="-1" dirty="0">
                <a:solidFill>
                  <a:srgbClr val="000000"/>
                </a:solidFill>
                <a:latin typeface="Calibri" panose="020F0502020204030204"/>
              </a:rPr>
              <a:t>інтелектуального </a:t>
            </a:r>
            <a:r>
              <a:rPr lang="uk-UA" sz="2400" i="1" spc="-1" dirty="0">
                <a:solidFill>
                  <a:srgbClr val="000000"/>
                </a:solidFill>
                <a:latin typeface="Calibri" panose="020F0502020204030204"/>
              </a:rPr>
              <a:t>або</a:t>
            </a:r>
            <a:r>
              <a:rPr lang="uk-UA" sz="2400" b="1" i="1" spc="-1" dirty="0">
                <a:solidFill>
                  <a:srgbClr val="000000"/>
                </a:solidFill>
                <a:latin typeface="Calibri" panose="020F0502020204030204"/>
              </a:rPr>
              <a:t> динамічного пошуку, </a:t>
            </a:r>
            <a:r>
              <a:rPr lang="uk-UA" sz="2400" i="1" spc="-1" dirty="0">
                <a:solidFill>
                  <a:srgbClr val="000000"/>
                </a:solidFill>
                <a:latin typeface="Calibri" panose="020F0502020204030204"/>
              </a:rPr>
              <a:t>чи їх поєднання </a:t>
            </a:r>
            <a:endParaRPr lang="uk-UA" sz="2400" spc="-1" dirty="0">
              <a:solidFill>
                <a:srgbClr val="000000"/>
              </a:solidFill>
            </a:endParaRPr>
          </a:p>
        </p:txBody>
      </p:sp>
      <p:sp>
        <p:nvSpPr>
          <p:cNvPr id="250" name="Объект 2"/>
          <p:cNvSpPr/>
          <p:nvPr/>
        </p:nvSpPr>
        <p:spPr>
          <a:xfrm>
            <a:off x="6551613" y="1444625"/>
            <a:ext cx="4217987" cy="8089900"/>
          </a:xfrm>
          <a:prstGeom prst="rect">
            <a:avLst/>
          </a:prstGeom>
          <a:noFill/>
          <a:ln w="9525">
            <a:noFill/>
          </a:ln>
        </p:spPr>
        <p:style>
          <a:lnRef idx="0">
            <a:scrgbClr r="0" g="0" b="0"/>
          </a:lnRef>
          <a:fillRef idx="0">
            <a:scrgbClr r="0" g="0" b="0"/>
          </a:fillRef>
          <a:effectRef idx="0">
            <a:scrgbClr r="0" g="0" b="0"/>
          </a:effectRef>
          <a:fontRef idx="minor"/>
        </p:style>
        <p:txBody>
          <a:bodyPr lIns="163440" tIns="81720" rIns="163440" bIns="81720"/>
          <a:lstStyle/>
          <a:p>
            <a:pPr marL="611505" indent="-611505" algn="just" fontAlgn="auto">
              <a:spcBef>
                <a:spcPts val="400"/>
              </a:spcBef>
              <a:spcAft>
                <a:spcPts val="0"/>
              </a:spcAft>
              <a:buClr>
                <a:srgbClr val="000000"/>
              </a:buClr>
              <a:buFont typeface="Wingdings" panose="05000000000000000000" pitchFamily="2" charset="2"/>
              <a:buChar char=""/>
              <a:defRPr/>
            </a:pPr>
            <a:r>
              <a:rPr lang="uk-UA" sz="2000" spc="-1" dirty="0">
                <a:solidFill>
                  <a:srgbClr val="000000"/>
                </a:solidFill>
                <a:latin typeface="Calibri" panose="020F0502020204030204"/>
              </a:rPr>
              <a:t>Для пошуку рекомендується використовувати слова, які з найбільшою ймовірністю можуть бути в запитанні у будь-якій послідовності, чи їх частини (не менше трьох знаків) з врахуванням термінології, яка використовується в нормативно-правових актах. Пошук здійснюється без врахування регістру символів (наприклад, ПДВ або </a:t>
            </a:r>
            <a:r>
              <a:rPr lang="uk-UA" sz="2000" spc="-1" dirty="0" err="1">
                <a:solidFill>
                  <a:srgbClr val="000000"/>
                </a:solidFill>
                <a:latin typeface="Calibri" panose="020F0502020204030204"/>
              </a:rPr>
              <a:t>пдв</a:t>
            </a:r>
            <a:r>
              <a:rPr lang="uk-UA" sz="2000" spc="-1" dirty="0">
                <a:solidFill>
                  <a:srgbClr val="000000"/>
                </a:solidFill>
                <a:latin typeface="Calibri" panose="020F0502020204030204"/>
              </a:rPr>
              <a:t>). Однак пошук за одним ключовим словом не завжди дозволяє швидко знайти відповідь на запитання яке цікавить, оскільки список буде досить великим. Як правило, для того щоб чітко сформулювати питання, необхідно деталізувати запит, і з цією метою застосовуються не одне, а декілька ключових слів.</a:t>
            </a:r>
            <a:endParaRPr lang="uk-UA" sz="2000" spc="-1" dirty="0">
              <a:solidFill>
                <a:srgbClr val="000000"/>
              </a:solidFill>
            </a:endParaRPr>
          </a:p>
        </p:txBody>
      </p:sp>
      <p:sp>
        <p:nvSpPr>
          <p:cNvPr id="253" name="Объект 2"/>
          <p:cNvSpPr/>
          <p:nvPr/>
        </p:nvSpPr>
        <p:spPr>
          <a:xfrm>
            <a:off x="11015663" y="8023225"/>
            <a:ext cx="7054850" cy="2217738"/>
          </a:xfrm>
          <a:prstGeom prst="rect">
            <a:avLst/>
          </a:prstGeom>
          <a:noFill/>
          <a:ln w="9525">
            <a:noFill/>
          </a:ln>
        </p:spPr>
        <p:style>
          <a:lnRef idx="0">
            <a:scrgbClr r="0" g="0" b="0"/>
          </a:lnRef>
          <a:fillRef idx="0">
            <a:scrgbClr r="0" g="0" b="0"/>
          </a:fillRef>
          <a:effectRef idx="0">
            <a:scrgbClr r="0" g="0" b="0"/>
          </a:effectRef>
          <a:fontRef idx="minor"/>
        </p:style>
        <p:txBody>
          <a:bodyPr lIns="163440" tIns="81720" rIns="163440" bIns="81720"/>
          <a:lstStyle/>
          <a:p>
            <a:pPr marL="611505" indent="-611505" algn="just" fontAlgn="auto">
              <a:spcBef>
                <a:spcPts val="480"/>
              </a:spcBef>
              <a:spcAft>
                <a:spcPts val="0"/>
              </a:spcAft>
              <a:buClr>
                <a:srgbClr val="000000"/>
              </a:buClr>
              <a:buFont typeface="Wingdings" panose="05000000000000000000" pitchFamily="2" charset="2"/>
              <a:buChar char=""/>
              <a:defRPr/>
            </a:pPr>
            <a:r>
              <a:rPr lang="uk-UA" sz="2000" spc="-1" dirty="0">
                <a:solidFill>
                  <a:srgbClr val="000000"/>
                </a:solidFill>
                <a:latin typeface="Calibri" panose="020F0502020204030204"/>
              </a:rPr>
              <a:t>Під час набору ключових слів зверніть увагу на закінчення слів, оскільки вони можуть бути різними, в залежності від побудови речення, тому, як варіант, застосовуйте слова без закінчень (наприклад, реєстр заяв </a:t>
            </a:r>
            <a:r>
              <a:rPr lang="uk-UA" sz="2000" spc="-1" dirty="0" err="1">
                <a:solidFill>
                  <a:srgbClr val="000000"/>
                </a:solidFill>
                <a:latin typeface="Calibri" panose="020F0502020204030204"/>
              </a:rPr>
              <a:t>пдв</a:t>
            </a:r>
            <a:r>
              <a:rPr lang="uk-UA" sz="2000" spc="-1" dirty="0">
                <a:solidFill>
                  <a:srgbClr val="000000"/>
                </a:solidFill>
                <a:latin typeface="Calibri" panose="020F0502020204030204"/>
              </a:rPr>
              <a:t>).</a:t>
            </a:r>
            <a:endParaRPr lang="uk-UA" sz="2000" spc="-1" dirty="0">
              <a:solidFill>
                <a:srgbClr val="000000"/>
              </a:solidFill>
            </a:endParaRPr>
          </a:p>
        </p:txBody>
      </p:sp>
      <p:sp>
        <p:nvSpPr>
          <p:cNvPr id="3" name="TextBox 2"/>
          <p:cNvSpPr txBox="1"/>
          <p:nvPr/>
        </p:nvSpPr>
        <p:spPr>
          <a:xfrm>
            <a:off x="3629025" y="1444625"/>
            <a:ext cx="2614613" cy="2554288"/>
          </a:xfrm>
          <a:prstGeom prst="rect">
            <a:avLst/>
          </a:prstGeom>
          <a:noFill/>
        </p:spPr>
        <p:txBody>
          <a:bodyPr>
            <a:spAutoFit/>
          </a:bodyPr>
          <a:lstStyle/>
          <a:p>
            <a:pPr marL="228600" algn="just" fontAlgn="auto">
              <a:spcBef>
                <a:spcPts val="480"/>
              </a:spcBef>
              <a:spcAft>
                <a:spcPts val="0"/>
              </a:spcAft>
              <a:tabLst>
                <a:tab pos="0" algn="l"/>
              </a:tabLst>
              <a:defRPr/>
            </a:pPr>
            <a:r>
              <a:rPr lang="uk-UA" sz="2000" b="1" i="1" spc="-1" dirty="0">
                <a:solidFill>
                  <a:srgbClr val="00B050"/>
                </a:solidFill>
                <a:latin typeface="Calibri" panose="020F0502020204030204"/>
                <a:cs typeface="+mj-cs"/>
              </a:rPr>
              <a:t>Інтелектуальний пошук </a:t>
            </a:r>
            <a:r>
              <a:rPr lang="uk-UA" sz="2000" spc="-1" dirty="0">
                <a:solidFill>
                  <a:srgbClr val="000000"/>
                </a:solidFill>
                <a:latin typeface="Calibri" panose="020F0502020204030204"/>
                <a:cs typeface="+mn-cs"/>
              </a:rPr>
              <a:t>– миттєвий пошук за допомогою ключових слів чи їх частин з урахуванням суті запитання</a:t>
            </a:r>
            <a:endParaRPr lang="uk-UA" sz="2000" spc="-1" dirty="0">
              <a:solidFill>
                <a:srgbClr val="000000"/>
              </a:solidFill>
              <a:latin typeface="Arial" panose="020B0604020202020204"/>
              <a:ea typeface="+mn-ea"/>
              <a:cs typeface="+mn-cs"/>
            </a:endParaRPr>
          </a:p>
        </p:txBody>
      </p:sp>
      <p:pic>
        <p:nvPicPr>
          <p:cNvPr id="65541" name="Рисунок 6"/>
          <p:cNvPicPr>
            <a:picLocks noChangeAspect="1"/>
          </p:cNvPicPr>
          <p:nvPr/>
        </p:nvPicPr>
        <p:blipFill>
          <a:blip r:embed="rId1"/>
          <a:srcRect l="23206" t="22992" r="49666" b="39722"/>
          <a:stretch>
            <a:fillRect/>
          </a:stretch>
        </p:blipFill>
        <p:spPr bwMode="auto">
          <a:xfrm>
            <a:off x="563563" y="1547813"/>
            <a:ext cx="2819400" cy="2451100"/>
          </a:xfrm>
          <a:prstGeom prst="rect">
            <a:avLst/>
          </a:prstGeom>
          <a:noFill/>
          <a:ln w="9525">
            <a:noFill/>
            <a:miter lim="800000"/>
            <a:headEnd/>
            <a:tailEnd/>
          </a:ln>
        </p:spPr>
      </p:pic>
      <p:cxnSp>
        <p:nvCxnSpPr>
          <p:cNvPr id="65542" name="Прямая соединительная линия 17"/>
          <p:cNvCxnSpPr/>
          <p:nvPr/>
        </p:nvCxnSpPr>
        <p:spPr bwMode="auto">
          <a:xfrm flipH="1">
            <a:off x="1973263" y="1252538"/>
            <a:ext cx="15100300" cy="0"/>
          </a:xfrm>
          <a:prstGeom prst="straightConnector1">
            <a:avLst/>
          </a:prstGeom>
          <a:noFill/>
          <a:ln w="28575">
            <a:solidFill>
              <a:srgbClr val="00B050"/>
            </a:solidFill>
            <a:prstDash val="dash"/>
            <a:round/>
          </a:ln>
        </p:spPr>
      </p:cxnSp>
      <p:pic>
        <p:nvPicPr>
          <p:cNvPr id="65543" name="Рисунок 5"/>
          <p:cNvPicPr>
            <a:picLocks noChangeAspect="1"/>
          </p:cNvPicPr>
          <p:nvPr/>
        </p:nvPicPr>
        <p:blipFill>
          <a:blip r:embed="rId2"/>
          <a:srcRect/>
          <a:stretch>
            <a:fillRect/>
          </a:stretch>
        </p:blipFill>
        <p:spPr bwMode="auto">
          <a:xfrm>
            <a:off x="334963" y="3998913"/>
            <a:ext cx="6586537" cy="5884862"/>
          </a:xfrm>
          <a:prstGeom prst="rect">
            <a:avLst/>
          </a:prstGeom>
          <a:noFill/>
          <a:ln w="9525">
            <a:noFill/>
            <a:miter lim="800000"/>
            <a:headEnd/>
            <a:tailEnd/>
          </a:ln>
        </p:spPr>
      </p:pic>
      <p:pic>
        <p:nvPicPr>
          <p:cNvPr id="65544" name="Рисунок 9"/>
          <p:cNvPicPr>
            <a:picLocks noChangeAspect="1"/>
          </p:cNvPicPr>
          <p:nvPr/>
        </p:nvPicPr>
        <p:blipFill>
          <a:blip r:embed="rId3"/>
          <a:srcRect/>
          <a:stretch>
            <a:fillRect/>
          </a:stretch>
        </p:blipFill>
        <p:spPr bwMode="auto">
          <a:xfrm>
            <a:off x="11071225" y="1444625"/>
            <a:ext cx="6943725" cy="65262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Image" descr="Image"/>
          <p:cNvPicPr>
            <a:picLocks noChangeAspect="1" noChangeArrowheads="1"/>
          </p:cNvPicPr>
          <p:nvPr/>
        </p:nvPicPr>
        <p:blipFill>
          <a:blip r:embed="rId1"/>
          <a:srcRect l="-2226" t="81924" r="-4848"/>
          <a:stretch>
            <a:fillRect/>
          </a:stretch>
        </p:blipFill>
        <p:spPr bwMode="auto">
          <a:xfrm>
            <a:off x="13103225" y="1588"/>
            <a:ext cx="6111875" cy="935037"/>
          </a:xfrm>
          <a:prstGeom prst="rect">
            <a:avLst/>
          </a:prstGeom>
          <a:noFill/>
          <a:ln w="12700">
            <a:noFill/>
            <a:miter lim="800000"/>
            <a:headEnd/>
            <a:tailEnd/>
          </a:ln>
        </p:spPr>
      </p:pic>
      <p:sp>
        <p:nvSpPr>
          <p:cNvPr id="265" name="Прямоугольник 2"/>
          <p:cNvSpPr/>
          <p:nvPr/>
        </p:nvSpPr>
        <p:spPr>
          <a:xfrm>
            <a:off x="177800" y="119063"/>
            <a:ext cx="18000663" cy="58261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3200" b="1" spc="-1" dirty="0">
                <a:solidFill>
                  <a:srgbClr val="000000"/>
                </a:solidFill>
                <a:latin typeface="Calibri" panose="020F0502020204030204"/>
              </a:rPr>
              <a:t>Динамічний пошук</a:t>
            </a:r>
            <a:r>
              <a:rPr lang="uk-UA" sz="3200" spc="-1" dirty="0">
                <a:solidFill>
                  <a:srgbClr val="000000"/>
                </a:solidFill>
                <a:latin typeface="Calibri" panose="020F0502020204030204"/>
              </a:rPr>
              <a:t> дає можливість знайти відповідь чи документ за допомогою обраних реквізитів</a:t>
            </a:r>
            <a:endParaRPr lang="uk-UA" sz="3200" spc="-1" dirty="0">
              <a:solidFill>
                <a:srgbClr val="000000"/>
              </a:solidFill>
            </a:endParaRPr>
          </a:p>
        </p:txBody>
      </p:sp>
      <p:sp>
        <p:nvSpPr>
          <p:cNvPr id="266" name="Прямоугольник 4"/>
          <p:cNvSpPr/>
          <p:nvPr/>
        </p:nvSpPr>
        <p:spPr>
          <a:xfrm>
            <a:off x="128588" y="3640138"/>
            <a:ext cx="1125537" cy="181292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600" spc="-1" dirty="0">
                <a:solidFill>
                  <a:srgbClr val="000000"/>
                </a:solidFill>
                <a:latin typeface="Calibri" panose="020F0502020204030204"/>
              </a:rPr>
              <a:t>За категоріями виду податку (збору, платежу, внеску) </a:t>
            </a:r>
            <a:endParaRPr lang="uk-UA" sz="1600" spc="-1" dirty="0">
              <a:solidFill>
                <a:srgbClr val="000000"/>
              </a:solidFill>
            </a:endParaRPr>
          </a:p>
        </p:txBody>
      </p:sp>
      <p:sp>
        <p:nvSpPr>
          <p:cNvPr id="267" name="Прямоугольник 18"/>
          <p:cNvSpPr/>
          <p:nvPr/>
        </p:nvSpPr>
        <p:spPr>
          <a:xfrm>
            <a:off x="8661400" y="3551238"/>
            <a:ext cx="1931988" cy="8286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fontAlgn="auto">
              <a:spcBef>
                <a:spcPts val="0"/>
              </a:spcBef>
              <a:spcAft>
                <a:spcPts val="0"/>
              </a:spcAft>
              <a:defRPr/>
            </a:pPr>
            <a:r>
              <a:rPr lang="uk-UA" sz="1600" spc="-1" dirty="0">
                <a:solidFill>
                  <a:srgbClr val="000000"/>
                </a:solidFill>
                <a:latin typeface="Calibri" panose="020F0502020204030204"/>
              </a:rPr>
              <a:t>За тематикою (підкатегоріями) запитання</a:t>
            </a:r>
            <a:endParaRPr lang="uk-UA" sz="1600" spc="-1" dirty="0">
              <a:solidFill>
                <a:srgbClr val="000000"/>
              </a:solidFill>
            </a:endParaRPr>
          </a:p>
        </p:txBody>
      </p:sp>
      <p:sp>
        <p:nvSpPr>
          <p:cNvPr id="268" name="Прямоугольник 19"/>
          <p:cNvSpPr/>
          <p:nvPr/>
        </p:nvSpPr>
        <p:spPr>
          <a:xfrm>
            <a:off x="6985000" y="5773738"/>
            <a:ext cx="1692275" cy="55245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400" spc="-1" dirty="0">
                <a:solidFill>
                  <a:srgbClr val="000000"/>
                </a:solidFill>
                <a:latin typeface="Calibri" panose="020F0502020204030204"/>
              </a:rPr>
              <a:t>За </a:t>
            </a:r>
            <a:r>
              <a:rPr lang="uk-UA" sz="1600" spc="-1" dirty="0">
                <a:solidFill>
                  <a:srgbClr val="000000"/>
                </a:solidFill>
                <a:latin typeface="Calibri" panose="020F0502020204030204"/>
              </a:rPr>
              <a:t>напрямами</a:t>
            </a:r>
            <a:r>
              <a:rPr lang="uk-UA" sz="1400" spc="-1" dirty="0">
                <a:solidFill>
                  <a:srgbClr val="000000"/>
                </a:solidFill>
                <a:latin typeface="Calibri" panose="020F0502020204030204"/>
              </a:rPr>
              <a:t> пошуку</a:t>
            </a:r>
            <a:endParaRPr lang="uk-UA" sz="1400" spc="-1" dirty="0">
              <a:solidFill>
                <a:srgbClr val="000000"/>
              </a:solidFill>
            </a:endParaRPr>
          </a:p>
        </p:txBody>
      </p:sp>
      <p:sp>
        <p:nvSpPr>
          <p:cNvPr id="269" name="Прямоугольник 20"/>
          <p:cNvSpPr/>
          <p:nvPr/>
        </p:nvSpPr>
        <p:spPr>
          <a:xfrm>
            <a:off x="5326063" y="4721225"/>
            <a:ext cx="1503362" cy="5826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fontAlgn="auto">
              <a:spcBef>
                <a:spcPts val="0"/>
              </a:spcBef>
              <a:spcAft>
                <a:spcPts val="0"/>
              </a:spcAft>
              <a:defRPr/>
            </a:pPr>
            <a:r>
              <a:rPr lang="uk-UA" sz="1600" spc="-1" dirty="0">
                <a:solidFill>
                  <a:srgbClr val="000000"/>
                </a:solidFill>
                <a:latin typeface="Calibri" panose="020F0502020204030204"/>
              </a:rPr>
              <a:t>За типами платників</a:t>
            </a:r>
            <a:endParaRPr lang="uk-UA" sz="1600" spc="-1" dirty="0">
              <a:solidFill>
                <a:srgbClr val="000000"/>
              </a:solidFill>
            </a:endParaRPr>
          </a:p>
        </p:txBody>
      </p:sp>
      <p:sp>
        <p:nvSpPr>
          <p:cNvPr id="270" name="Прямоугольник 21"/>
          <p:cNvSpPr/>
          <p:nvPr/>
        </p:nvSpPr>
        <p:spPr>
          <a:xfrm>
            <a:off x="15814675" y="3613150"/>
            <a:ext cx="2363788" cy="279876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2200" i="1" spc="-1" dirty="0">
                <a:solidFill>
                  <a:srgbClr val="0070C0"/>
                </a:solidFill>
                <a:latin typeface="Calibri" panose="020F0502020204030204"/>
              </a:rPr>
              <a:t>У разі необхідності зміни параметрів пошуку необхідно натиснути на кнопку «Очистити фільтр»</a:t>
            </a:r>
            <a:endParaRPr lang="uk-UA" sz="2200" i="1" spc="-1" dirty="0">
              <a:solidFill>
                <a:srgbClr val="0070C0"/>
              </a:solidFill>
            </a:endParaRPr>
          </a:p>
        </p:txBody>
      </p:sp>
      <p:sp>
        <p:nvSpPr>
          <p:cNvPr id="271" name="Прямоугольник 22"/>
          <p:cNvSpPr/>
          <p:nvPr/>
        </p:nvSpPr>
        <p:spPr>
          <a:xfrm>
            <a:off x="5910263" y="7754938"/>
            <a:ext cx="1704975" cy="156845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600" spc="-1" dirty="0">
                <a:solidFill>
                  <a:srgbClr val="000000"/>
                </a:solidFill>
                <a:latin typeface="Calibri" panose="020F0502020204030204"/>
              </a:rPr>
              <a:t>Серед Питань, Відповідей, Ключових слів, Категорій та/або Чинних, Нечинних</a:t>
            </a:r>
            <a:endParaRPr lang="uk-UA" sz="1600" spc="-1" dirty="0">
              <a:solidFill>
                <a:srgbClr val="000000"/>
              </a:solidFill>
            </a:endParaRPr>
          </a:p>
        </p:txBody>
      </p:sp>
      <p:sp>
        <p:nvSpPr>
          <p:cNvPr id="272" name="Прямоугольник 24"/>
          <p:cNvSpPr/>
          <p:nvPr/>
        </p:nvSpPr>
        <p:spPr>
          <a:xfrm>
            <a:off x="11074400" y="7943850"/>
            <a:ext cx="3417888" cy="193675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2000" i="1" spc="-1" dirty="0">
                <a:solidFill>
                  <a:srgbClr val="0070C0"/>
                </a:solidFill>
                <a:latin typeface="Calibri" panose="020F0502020204030204"/>
              </a:rPr>
              <a:t>Пошук можна здійснювати на певну дату внесення відповіді до Бази знань або протягом необхідного періоду часу за допомогою календаря</a:t>
            </a:r>
            <a:endParaRPr lang="uk-UA" sz="2000" i="1" spc="-1" dirty="0">
              <a:solidFill>
                <a:srgbClr val="0070C0"/>
              </a:solidFill>
            </a:endParaRPr>
          </a:p>
        </p:txBody>
      </p:sp>
      <p:pic>
        <p:nvPicPr>
          <p:cNvPr id="66570" name="Image" descr="Image"/>
          <p:cNvPicPr>
            <a:picLocks noChangeAspect="1" noChangeArrowheads="1"/>
          </p:cNvPicPr>
          <p:nvPr/>
        </p:nvPicPr>
        <p:blipFill>
          <a:blip r:embed="rId2"/>
          <a:srcRect l="67986" t="46524" r="2"/>
          <a:stretch>
            <a:fillRect/>
          </a:stretch>
        </p:blipFill>
        <p:spPr bwMode="auto">
          <a:xfrm>
            <a:off x="-55563" y="-53975"/>
            <a:ext cx="466726" cy="2033588"/>
          </a:xfrm>
          <a:prstGeom prst="rect">
            <a:avLst/>
          </a:prstGeom>
          <a:noFill/>
          <a:ln w="12700">
            <a:noFill/>
            <a:miter lim="800000"/>
            <a:headEnd/>
            <a:tailEnd/>
          </a:ln>
        </p:spPr>
      </p:pic>
      <p:sp>
        <p:nvSpPr>
          <p:cNvPr id="277" name="Прямоугольник 32"/>
          <p:cNvSpPr/>
          <p:nvPr/>
        </p:nvSpPr>
        <p:spPr>
          <a:xfrm>
            <a:off x="14014450" y="5143500"/>
            <a:ext cx="1690688" cy="5826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fontAlgn="auto">
              <a:spcBef>
                <a:spcPts val="0"/>
              </a:spcBef>
              <a:spcAft>
                <a:spcPts val="0"/>
              </a:spcAft>
              <a:defRPr/>
            </a:pPr>
            <a:r>
              <a:rPr lang="uk-UA" sz="1600" spc="-1" dirty="0">
                <a:solidFill>
                  <a:srgbClr val="000000"/>
                </a:solidFill>
                <a:latin typeface="Calibri" panose="020F0502020204030204"/>
              </a:rPr>
              <a:t>За джерелами пошуку</a:t>
            </a:r>
            <a:endParaRPr lang="uk-UA" sz="1600" spc="-1" dirty="0">
              <a:solidFill>
                <a:srgbClr val="000000"/>
              </a:solidFill>
            </a:endParaRPr>
          </a:p>
        </p:txBody>
      </p:sp>
      <p:pic>
        <p:nvPicPr>
          <p:cNvPr id="66572" name="Image" descr="Image"/>
          <p:cNvPicPr>
            <a:picLocks noChangeAspect="1" noChangeArrowheads="1"/>
          </p:cNvPicPr>
          <p:nvPr/>
        </p:nvPicPr>
        <p:blipFill>
          <a:blip r:embed="rId3"/>
          <a:srcRect l="-4848" r="-2226" b="81924"/>
          <a:stretch>
            <a:fillRect/>
          </a:stretch>
        </p:blipFill>
        <p:spPr bwMode="auto">
          <a:xfrm>
            <a:off x="-842963" y="9636125"/>
            <a:ext cx="5588001" cy="644525"/>
          </a:xfrm>
          <a:prstGeom prst="rect">
            <a:avLst/>
          </a:prstGeom>
          <a:noFill/>
          <a:ln w="12700">
            <a:noFill/>
            <a:miter lim="800000"/>
            <a:headEnd/>
            <a:tailEnd/>
          </a:ln>
        </p:spPr>
      </p:pic>
      <p:pic>
        <p:nvPicPr>
          <p:cNvPr id="66573" name="Рисунок 9"/>
          <p:cNvPicPr>
            <a:picLocks noChangeAspect="1"/>
          </p:cNvPicPr>
          <p:nvPr/>
        </p:nvPicPr>
        <p:blipFill>
          <a:blip r:embed="rId4"/>
          <a:srcRect r="23732" b="4678"/>
          <a:stretch>
            <a:fillRect/>
          </a:stretch>
        </p:blipFill>
        <p:spPr bwMode="auto">
          <a:xfrm>
            <a:off x="1182688" y="3506788"/>
            <a:ext cx="3952875" cy="5686425"/>
          </a:xfrm>
          <a:prstGeom prst="rect">
            <a:avLst/>
          </a:prstGeom>
          <a:noFill/>
          <a:ln w="9525">
            <a:noFill/>
            <a:miter lim="800000"/>
            <a:headEnd/>
            <a:tailEnd/>
          </a:ln>
        </p:spPr>
      </p:pic>
      <p:pic>
        <p:nvPicPr>
          <p:cNvPr id="66574" name="Рисунок 11"/>
          <p:cNvPicPr>
            <a:picLocks noChangeAspect="1"/>
          </p:cNvPicPr>
          <p:nvPr/>
        </p:nvPicPr>
        <p:blipFill>
          <a:blip r:embed="rId5"/>
          <a:srcRect/>
          <a:stretch>
            <a:fillRect/>
          </a:stretch>
        </p:blipFill>
        <p:spPr bwMode="auto">
          <a:xfrm>
            <a:off x="7154863" y="3425825"/>
            <a:ext cx="1352550" cy="1878013"/>
          </a:xfrm>
          <a:prstGeom prst="rect">
            <a:avLst/>
          </a:prstGeom>
          <a:noFill/>
          <a:ln w="9525">
            <a:noFill/>
            <a:miter lim="800000"/>
            <a:headEnd/>
            <a:tailEnd/>
          </a:ln>
        </p:spPr>
      </p:pic>
      <p:pic>
        <p:nvPicPr>
          <p:cNvPr id="66575" name="Рисунок 13"/>
          <p:cNvPicPr>
            <a:picLocks noChangeAspect="1"/>
          </p:cNvPicPr>
          <p:nvPr/>
        </p:nvPicPr>
        <p:blipFill>
          <a:blip r:embed="rId6"/>
          <a:srcRect b="7147"/>
          <a:stretch>
            <a:fillRect/>
          </a:stretch>
        </p:blipFill>
        <p:spPr bwMode="auto">
          <a:xfrm>
            <a:off x="387350" y="750888"/>
            <a:ext cx="17581563" cy="2781300"/>
          </a:xfrm>
          <a:prstGeom prst="rect">
            <a:avLst/>
          </a:prstGeom>
          <a:noFill/>
          <a:ln w="9525">
            <a:noFill/>
            <a:miter lim="800000"/>
            <a:headEnd/>
            <a:tailEnd/>
          </a:ln>
        </p:spPr>
      </p:pic>
      <p:pic>
        <p:nvPicPr>
          <p:cNvPr id="66576" name="Рисунок 15"/>
          <p:cNvPicPr>
            <a:picLocks noChangeAspect="1"/>
          </p:cNvPicPr>
          <p:nvPr/>
        </p:nvPicPr>
        <p:blipFill>
          <a:blip r:embed="rId7"/>
          <a:srcRect/>
          <a:stretch>
            <a:fillRect/>
          </a:stretch>
        </p:blipFill>
        <p:spPr bwMode="auto">
          <a:xfrm>
            <a:off x="5248275" y="3484563"/>
            <a:ext cx="1514475" cy="895350"/>
          </a:xfrm>
          <a:prstGeom prst="rect">
            <a:avLst/>
          </a:prstGeom>
          <a:noFill/>
          <a:ln w="9525">
            <a:noFill/>
            <a:miter lim="800000"/>
            <a:headEnd/>
            <a:tailEnd/>
          </a:ln>
        </p:spPr>
      </p:pic>
      <p:pic>
        <p:nvPicPr>
          <p:cNvPr id="66577" name="Рисунок 17"/>
          <p:cNvPicPr>
            <a:picLocks noChangeAspect="1"/>
          </p:cNvPicPr>
          <p:nvPr/>
        </p:nvPicPr>
        <p:blipFill>
          <a:blip r:embed="rId8"/>
          <a:srcRect/>
          <a:stretch>
            <a:fillRect/>
          </a:stretch>
        </p:blipFill>
        <p:spPr bwMode="auto">
          <a:xfrm>
            <a:off x="10182225" y="3529013"/>
            <a:ext cx="3602038" cy="4016375"/>
          </a:xfrm>
          <a:prstGeom prst="rect">
            <a:avLst/>
          </a:prstGeom>
          <a:noFill/>
          <a:ln w="9525">
            <a:noFill/>
            <a:miter lim="800000"/>
            <a:headEnd/>
            <a:tailEnd/>
          </a:ln>
        </p:spPr>
      </p:pic>
      <p:pic>
        <p:nvPicPr>
          <p:cNvPr id="66578" name="Рисунок 19"/>
          <p:cNvPicPr>
            <a:picLocks noChangeAspect="1"/>
          </p:cNvPicPr>
          <p:nvPr/>
        </p:nvPicPr>
        <p:blipFill>
          <a:blip r:embed="rId9"/>
          <a:srcRect/>
          <a:stretch>
            <a:fillRect/>
          </a:stretch>
        </p:blipFill>
        <p:spPr bwMode="auto">
          <a:xfrm>
            <a:off x="8047038" y="7545388"/>
            <a:ext cx="1579562" cy="1778000"/>
          </a:xfrm>
          <a:prstGeom prst="rect">
            <a:avLst/>
          </a:prstGeom>
          <a:noFill/>
          <a:ln w="9525">
            <a:noFill/>
            <a:miter lim="800000"/>
            <a:headEnd/>
            <a:tailEnd/>
          </a:ln>
        </p:spPr>
      </p:pic>
      <p:pic>
        <p:nvPicPr>
          <p:cNvPr id="66579" name="Рисунок 21"/>
          <p:cNvPicPr>
            <a:picLocks noChangeAspect="1"/>
          </p:cNvPicPr>
          <p:nvPr/>
        </p:nvPicPr>
        <p:blipFill>
          <a:blip r:embed="rId10"/>
          <a:srcRect/>
          <a:stretch>
            <a:fillRect/>
          </a:stretch>
        </p:blipFill>
        <p:spPr bwMode="auto">
          <a:xfrm>
            <a:off x="13963650" y="3573463"/>
            <a:ext cx="1790700" cy="1171575"/>
          </a:xfrm>
          <a:prstGeom prst="rect">
            <a:avLst/>
          </a:prstGeom>
          <a:noFill/>
          <a:ln w="9525">
            <a:noFill/>
            <a:miter lim="800000"/>
            <a:headEnd/>
            <a:tailEnd/>
          </a:ln>
        </p:spPr>
      </p:pic>
      <p:pic>
        <p:nvPicPr>
          <p:cNvPr id="66580" name="Рисунок 23"/>
          <p:cNvPicPr>
            <a:picLocks noChangeAspect="1"/>
          </p:cNvPicPr>
          <p:nvPr/>
        </p:nvPicPr>
        <p:blipFill>
          <a:blip r:embed="rId11"/>
          <a:srcRect/>
          <a:stretch>
            <a:fillRect/>
          </a:stretch>
        </p:blipFill>
        <p:spPr bwMode="auto">
          <a:xfrm>
            <a:off x="14673263" y="6921500"/>
            <a:ext cx="3295650" cy="29114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1_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8364</Words>
  <Application>WPS Presentation</Application>
  <PresentationFormat>Произвольный</PresentationFormat>
  <Paragraphs>157</Paragraphs>
  <Slides>17</Slides>
  <Notes>5</Notes>
  <HiddenSlides>0</HiddenSlides>
  <MMClips>0</MMClips>
  <ScaleCrop>false</ScaleCrop>
  <HeadingPairs>
    <vt:vector size="6" baseType="variant">
      <vt:variant>
        <vt:lpstr>已用的字体</vt:lpstr>
      </vt:variant>
      <vt:variant>
        <vt:i4>11</vt:i4>
      </vt:variant>
      <vt:variant>
        <vt:lpstr>主题</vt:lpstr>
      </vt:variant>
      <vt:variant>
        <vt:i4>4</vt:i4>
      </vt:variant>
      <vt:variant>
        <vt:lpstr>幻灯片标题</vt:lpstr>
      </vt:variant>
      <vt:variant>
        <vt:i4>17</vt:i4>
      </vt:variant>
    </vt:vector>
  </HeadingPairs>
  <TitlesOfParts>
    <vt:vector size="32" baseType="lpstr">
      <vt:lpstr>Arial</vt:lpstr>
      <vt:lpstr>SimSun</vt:lpstr>
      <vt:lpstr>Wingdings</vt:lpstr>
      <vt:lpstr>DejaVu Sans</vt:lpstr>
      <vt:lpstr>Calibri</vt:lpstr>
      <vt:lpstr>Times New Roman</vt:lpstr>
      <vt:lpstr>Arial</vt:lpstr>
      <vt:lpstr>Calibri</vt:lpstr>
      <vt:lpstr>Times New Roman</vt:lpstr>
      <vt:lpstr>Microsoft YaHei</vt:lpstr>
      <vt:lpstr>Arial Unicode MS</vt:lpstr>
      <vt:lpstr>1_Тема Office</vt:lpstr>
      <vt:lpstr>1_Тема Office</vt:lpstr>
      <vt:lpstr>Тема Office</vt:lpstr>
      <vt:lpstr>Тема Office</vt:lpstr>
      <vt:lpstr>PowerPoint 演示文稿</vt:lpstr>
      <vt:lpstr>Вхід в ЗІР здійснюється за адресою zir.tax.gov.ua або через офіційний вебпортал ДПС</vt:lpstr>
      <vt:lpstr>      </vt:lpstr>
      <vt:lpstr>PowerPoint 演示文稿</vt:lpstr>
      <vt:lpstr> Розділ «Запитання-відповіді з Бази знань»  структурований за напрямами оподаткування,  запитання-відповіді якого містять загальну позицію ДПС із застосування законодавчих та нормативно-правових актів з питань оподаткування </vt:lpstr>
      <vt:lpstr> Розділ «Запитання-відповіді з Бази знань» містить «чинні» та «не чинні» запитання-відповіді </vt:lpstr>
      <vt:lpstr>PowerPoint 演示文稿</vt:lpstr>
      <vt:lpstr> Пошук у розділах: «Запитання – відповіді з Бази знань» та «Нормативні та інформаційні документи» здійснюється шляхом інтелектуального або динамічного пошуку, чи їх поєднання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Alex</dc:creator>
  <cp:lastModifiedBy>Administrator</cp:lastModifiedBy>
  <cp:revision>1195</cp:revision>
  <cp:lastPrinted>2023-01-02T13:02:00Z</cp:lastPrinted>
  <dcterms:created xsi:type="dcterms:W3CDTF">2020-09-06T17:16:00Z</dcterms:created>
  <dcterms:modified xsi:type="dcterms:W3CDTF">2026-01-21T14:20:48Z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vt:i4>
  </property>
  <property fmtid="{D5CDD505-2E9C-101B-9397-08002B2CF9AE}" pid="3" name="PresentationFormat">
    <vt:lpwstr>Произвольный</vt:lpwstr>
  </property>
  <property fmtid="{D5CDD505-2E9C-101B-9397-08002B2CF9AE}" pid="4" name="Slides">
    <vt:i4>15</vt:i4>
  </property>
  <property fmtid="{D5CDD505-2E9C-101B-9397-08002B2CF9AE}" pid="5" name="ICV">
    <vt:lpwstr>3A12E4A1596D4A80A0738CF394A75834_12</vt:lpwstr>
  </property>
  <property fmtid="{D5CDD505-2E9C-101B-9397-08002B2CF9AE}" pid="6" name="KSOProductBuildVer">
    <vt:lpwstr>1033-12.2.0.19307</vt:lpwstr>
  </property>
</Properties>
</file>