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4" r:id="rId4"/>
    <p:sldId id="258" r:id="rId5"/>
    <p:sldId id="260" r:id="rId6"/>
    <p:sldId id="261" r:id="rId7"/>
    <p:sldId id="265" r:id="rId8"/>
  </p:sldIdLst>
  <p:sldSz cx="18288000" cy="10287000"/>
  <p:notesSz cx="6858000" cy="9144000"/>
  <p:embeddedFontLst>
    <p:embeddedFont>
      <p:font typeface="Mont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Mont Thin" panose="020B0604020202020204" charset="0"/>
      <p:regular r:id="rId18"/>
    </p:embeddedFont>
    <p:embeddedFont>
      <p:font typeface="Microsoft JhengHei" panose="020B0604030504040204" pitchFamily="34" charset="-120"/>
      <p:regular r:id="rId19"/>
      <p:bold r:id="rId20"/>
    </p:embeddedFont>
    <p:embeddedFont>
      <p:font typeface="Arial Black" panose="020B0A04020102020204" pitchFamily="34" charset="0"/>
      <p:bold r:id="rId21"/>
    </p:embeddedFont>
    <p:embeddedFont>
      <p:font typeface="Mont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92309144762985"/>
          <c:y val="0.11169278803383149"/>
          <c:w val="1"/>
          <c:h val="0.88435658699000574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36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628" y="894028"/>
            <a:ext cx="15021014" cy="4820973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628" y="5829300"/>
            <a:ext cx="15021014" cy="332866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7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42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628" y="4906051"/>
            <a:ext cx="15021014" cy="2734958"/>
          </a:xfrm>
        </p:spPr>
        <p:txBody>
          <a:bodyPr anchor="b">
            <a:normAutofit/>
          </a:bodyPr>
          <a:lstStyle>
            <a:lvl1pPr algn="r">
              <a:defRPr sz="4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628" y="7655715"/>
            <a:ext cx="15021014" cy="1497375"/>
          </a:xfrm>
        </p:spPr>
        <p:txBody>
          <a:bodyPr anchor="t">
            <a:normAutofit/>
          </a:bodyPr>
          <a:lstStyle>
            <a:lvl1pPr marL="0" indent="0" algn="r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9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6695" y="3091351"/>
            <a:ext cx="7370145" cy="60469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1160" y="3091347"/>
            <a:ext cx="7378479" cy="60469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7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2614" y="3091347"/>
            <a:ext cx="6794226" cy="1100394"/>
          </a:xfrm>
        </p:spPr>
        <p:txBody>
          <a:bodyPr anchor="b">
            <a:noAutofit/>
          </a:bodyPr>
          <a:lstStyle>
            <a:lvl1pPr marL="0" indent="0">
              <a:buNone/>
              <a:defRPr sz="33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6695" y="4179044"/>
            <a:ext cx="7370145" cy="4974050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20301" y="3091351"/>
            <a:ext cx="6839342" cy="1087694"/>
          </a:xfrm>
        </p:spPr>
        <p:txBody>
          <a:bodyPr anchor="b">
            <a:noAutofit/>
          </a:bodyPr>
          <a:lstStyle>
            <a:lvl1pPr marL="0" indent="0">
              <a:buNone/>
              <a:defRPr sz="33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30" y="4179044"/>
            <a:ext cx="7403040" cy="4974050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5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8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35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95" y="2632392"/>
            <a:ext cx="5459046" cy="2057400"/>
          </a:xfrm>
        </p:spPr>
        <p:txBody>
          <a:bodyPr anchor="b">
            <a:normAutofit/>
          </a:bodyPr>
          <a:lstStyle>
            <a:lvl1pPr algn="l">
              <a:defRPr sz="3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7714" y="894031"/>
            <a:ext cx="9001928" cy="8259062"/>
          </a:xfrm>
        </p:spPr>
        <p:txBody>
          <a:bodyPr anchor="ctr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6695" y="4689792"/>
            <a:ext cx="5459046" cy="27432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2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95" y="2847404"/>
            <a:ext cx="8847606" cy="2057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030885" y="-27432"/>
            <a:ext cx="5000126" cy="1035558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4639" y="4904803"/>
            <a:ext cx="8847606" cy="27432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47300" y="9272020"/>
            <a:ext cx="1437003" cy="547688"/>
          </a:xfrm>
        </p:spPr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6698" y="9272020"/>
            <a:ext cx="7410600" cy="547688"/>
          </a:xfrm>
        </p:spPr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048526" y="9272016"/>
            <a:ext cx="610371" cy="493875"/>
          </a:xfrm>
        </p:spPr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20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354" y="6566231"/>
            <a:ext cx="14826015" cy="1361258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5358" y="1494282"/>
            <a:ext cx="14602854" cy="447168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354" y="7927485"/>
            <a:ext cx="14826015" cy="1225605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35357" y="9272020"/>
            <a:ext cx="10674555" cy="547688"/>
          </a:xfrm>
        </p:spPr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5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95" y="894027"/>
            <a:ext cx="15022947" cy="4706673"/>
          </a:xfrm>
        </p:spPr>
        <p:txBody>
          <a:bodyPr anchor="ctr">
            <a:normAutofit/>
          </a:bodyPr>
          <a:lstStyle>
            <a:lvl1pPr algn="l">
              <a:defRPr sz="4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6695" y="6515100"/>
            <a:ext cx="15022947" cy="263799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66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7638" y="1290414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F6FC6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77646" y="4478885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F6FC6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887" y="894031"/>
            <a:ext cx="13948230" cy="4566119"/>
          </a:xfrm>
        </p:spPr>
        <p:txBody>
          <a:bodyPr anchor="ctr">
            <a:normAutofit/>
          </a:bodyPr>
          <a:lstStyle>
            <a:lvl1pPr algn="l">
              <a:defRPr sz="4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872" y="5475909"/>
            <a:ext cx="13262256" cy="5715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1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6697" y="6961809"/>
            <a:ext cx="15022946" cy="217170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19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95" y="5405349"/>
            <a:ext cx="15024675" cy="2203200"/>
          </a:xfrm>
        </p:spPr>
        <p:txBody>
          <a:bodyPr anchor="b">
            <a:normAutofit/>
          </a:bodyPr>
          <a:lstStyle>
            <a:lvl1pPr algn="l">
              <a:defRPr sz="4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2032" y="7608549"/>
            <a:ext cx="15024678" cy="154454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0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67638" y="1130777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F6FC6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75115" y="4319247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F6FC6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887" y="894031"/>
            <a:ext cx="13948230" cy="4266554"/>
          </a:xfrm>
        </p:spPr>
        <p:txBody>
          <a:bodyPr anchor="ctr">
            <a:normAutofit/>
          </a:bodyPr>
          <a:lstStyle>
            <a:lvl1pPr algn="l">
              <a:defRPr sz="4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6695" y="5829300"/>
            <a:ext cx="15024675" cy="158049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6695" y="7409793"/>
            <a:ext cx="15024675" cy="174329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2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94" y="894028"/>
            <a:ext cx="15022946" cy="41351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6694" y="5524415"/>
            <a:ext cx="15022946" cy="15739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6695" y="7098336"/>
            <a:ext cx="15022944" cy="2054754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0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36697" y="894027"/>
            <a:ext cx="15022946" cy="196872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31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03417" y="894027"/>
            <a:ext cx="3556224" cy="82590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6697" y="894027"/>
            <a:ext cx="11248274" cy="825906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6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6697" y="894027"/>
            <a:ext cx="15022946" cy="196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6697" y="3091347"/>
            <a:ext cx="15022944" cy="6061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03419" y="9267394"/>
            <a:ext cx="257492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1371600"/>
            <a:fld id="{53C1F055-3A0F-4DF3-BEEB-3186D0A125A3}" type="datetimeFigureOut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17.06.2024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6697" y="9267394"/>
            <a:ext cx="1124827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1371600"/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34404" y="9267394"/>
            <a:ext cx="82696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1371600"/>
            <a:fld id="{0320B03D-A8A4-4247-A16B-A592A841AE07}" type="slidenum">
              <a:rPr lang="uk-UA" smtClean="0">
                <a:solidFill>
                  <a:prstClr val="white">
                    <a:lumMod val="75000"/>
                  </a:prstClr>
                </a:solidFill>
              </a:rPr>
              <a:pPr defTabSz="1371600"/>
              <a:t>‹#›</a:t>
            </a:fld>
            <a:endParaRPr lang="uk-U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7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4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27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2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2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16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16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30000"/>
        <a:buFont typeface="Arial"/>
        <a:buChar char="•"/>
        <a:defRPr sz="16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16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57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543">
                <a:alpha val="100000"/>
              </a:srgbClr>
            </a:gs>
            <a:gs pos="100000">
              <a:srgbClr val="2A519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400000">
            <a:off x="14655731" y="-2644471"/>
            <a:ext cx="12125992" cy="16148294"/>
          </a:xfrm>
          <a:custGeom>
            <a:avLst/>
            <a:gdLst/>
            <a:ahLst/>
            <a:cxnLst/>
            <a:rect l="l" t="t" r="r" b="b"/>
            <a:pathLst>
              <a:path w="12125992" h="16148294">
                <a:moveTo>
                  <a:pt x="0" y="0"/>
                </a:moveTo>
                <a:lnTo>
                  <a:pt x="12125992" y="0"/>
                </a:lnTo>
                <a:lnTo>
                  <a:pt x="12125992" y="16148295"/>
                </a:lnTo>
                <a:lnTo>
                  <a:pt x="0" y="16148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512" r="-12351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630605" y="1492"/>
            <a:ext cx="10657395" cy="10287000"/>
            <a:chOff x="0" y="0"/>
            <a:chExt cx="6757077" cy="6522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57077" cy="6522236"/>
            </a:xfrm>
            <a:custGeom>
              <a:avLst/>
              <a:gdLst/>
              <a:ahLst/>
              <a:cxnLst/>
              <a:rect l="l" t="t" r="r" b="b"/>
              <a:pathLst>
                <a:path w="6757077" h="6522236">
                  <a:moveTo>
                    <a:pt x="6757077" y="0"/>
                  </a:moveTo>
                  <a:lnTo>
                    <a:pt x="6757077" y="6522236"/>
                  </a:lnTo>
                  <a:lnTo>
                    <a:pt x="1302764" y="6522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4153" t="-8028" b="-1661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84276" y="3857875"/>
            <a:ext cx="5416564" cy="337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0"/>
              </a:lnSpc>
            </a:pPr>
            <a:r>
              <a:rPr lang="en-US" sz="7122" spc="-142" dirty="0" err="1">
                <a:solidFill>
                  <a:srgbClr val="FFFFFF"/>
                </a:solidFill>
                <a:latin typeface="Mont Bold"/>
              </a:rPr>
              <a:t>С</a:t>
            </a:r>
            <a:r>
              <a:rPr lang="en-US" sz="7122" spc="-142" dirty="0" err="1">
                <a:solidFill>
                  <a:srgbClr val="FFFFFF"/>
                </a:solidFill>
                <a:latin typeface="Mont"/>
              </a:rPr>
              <a:t>лужба</a:t>
            </a:r>
            <a:endParaRPr lang="en-US" sz="7122" spc="-142" dirty="0">
              <a:solidFill>
                <a:srgbClr val="FFFFFF"/>
              </a:solidFill>
              <a:latin typeface="Mont"/>
            </a:endParaRPr>
          </a:p>
          <a:p>
            <a:pPr algn="l">
              <a:lnSpc>
                <a:spcPts val="8190"/>
              </a:lnSpc>
            </a:pPr>
            <a:r>
              <a:rPr lang="en-US" sz="7122" spc="-142" dirty="0" err="1">
                <a:solidFill>
                  <a:srgbClr val="FFFFFF"/>
                </a:solidFill>
                <a:latin typeface="Mont Bold"/>
              </a:rPr>
              <a:t>О</a:t>
            </a:r>
            <a:r>
              <a:rPr lang="en-US" sz="7122" spc="-142" dirty="0" err="1">
                <a:solidFill>
                  <a:srgbClr val="FFFFFF"/>
                </a:solidFill>
                <a:latin typeface="Mont"/>
              </a:rPr>
              <a:t>світньої</a:t>
            </a:r>
            <a:r>
              <a:rPr lang="en-US" sz="7122" spc="-142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7122" spc="-142" dirty="0" err="1">
                <a:solidFill>
                  <a:srgbClr val="FFFFFF"/>
                </a:solidFill>
                <a:latin typeface="Mont Bold"/>
              </a:rPr>
              <a:t>Б</a:t>
            </a:r>
            <a:r>
              <a:rPr lang="en-US" sz="7122" spc="-142" dirty="0" err="1">
                <a:solidFill>
                  <a:srgbClr val="FFFFFF"/>
                </a:solidFill>
                <a:latin typeface="Mont"/>
              </a:rPr>
              <a:t>езпеки</a:t>
            </a:r>
            <a:endParaRPr lang="en-US" sz="7122" spc="-142" dirty="0">
              <a:solidFill>
                <a:srgbClr val="FFFFFF"/>
              </a:solidFill>
              <a:latin typeface="Mon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Овал 149"/>
          <p:cNvSpPr/>
          <p:nvPr/>
        </p:nvSpPr>
        <p:spPr>
          <a:xfrm>
            <a:off x="4637559" y="4697376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Полилиния: фигура 500">
            <a:extLst>
              <a:ext uri="{FF2B5EF4-FFF2-40B4-BE49-F238E27FC236}">
                <a16:creationId xmlns:a16="http://schemas.microsoft.com/office/drawing/2014/main" id="{406773B1-BF46-EA4F-1873-B33A60918A99}"/>
              </a:ext>
            </a:extLst>
          </p:cNvPr>
          <p:cNvSpPr/>
          <p:nvPr/>
        </p:nvSpPr>
        <p:spPr>
          <a:xfrm>
            <a:off x="5040213" y="5178108"/>
            <a:ext cx="1923201" cy="994632"/>
          </a:xfrm>
          <a:custGeom>
            <a:avLst/>
            <a:gdLst>
              <a:gd name="connsiteX0" fmla="*/ 3572 w 676275"/>
              <a:gd name="connsiteY0" fmla="*/ 347615 h 342900"/>
              <a:gd name="connsiteX1" fmla="*/ 6144 w 676275"/>
              <a:gd name="connsiteY1" fmla="*/ 333327 h 342900"/>
              <a:gd name="connsiteX2" fmla="*/ 23860 w 676275"/>
              <a:gd name="connsiteY2" fmla="*/ 308753 h 342900"/>
              <a:gd name="connsiteX3" fmla="*/ 21955 w 676275"/>
              <a:gd name="connsiteY3" fmla="*/ 286941 h 342900"/>
              <a:gd name="connsiteX4" fmla="*/ 15764 w 676275"/>
              <a:gd name="connsiteY4" fmla="*/ 266462 h 342900"/>
              <a:gd name="connsiteX5" fmla="*/ 10811 w 676275"/>
              <a:gd name="connsiteY5" fmla="*/ 241316 h 342900"/>
              <a:gd name="connsiteX6" fmla="*/ 25384 w 676275"/>
              <a:gd name="connsiteY6" fmla="*/ 220837 h 342900"/>
              <a:gd name="connsiteX7" fmla="*/ 35004 w 676275"/>
              <a:gd name="connsiteY7" fmla="*/ 196929 h 342900"/>
              <a:gd name="connsiteX8" fmla="*/ 45863 w 676275"/>
              <a:gd name="connsiteY8" fmla="*/ 201120 h 342900"/>
              <a:gd name="connsiteX9" fmla="*/ 60627 w 676275"/>
              <a:gd name="connsiteY9" fmla="*/ 191024 h 342900"/>
              <a:gd name="connsiteX10" fmla="*/ 60627 w 676275"/>
              <a:gd name="connsiteY10" fmla="*/ 175974 h 342900"/>
              <a:gd name="connsiteX11" fmla="*/ 66818 w 676275"/>
              <a:gd name="connsiteY11" fmla="*/ 174641 h 342900"/>
              <a:gd name="connsiteX12" fmla="*/ 71771 w 676275"/>
              <a:gd name="connsiteY12" fmla="*/ 173879 h 342900"/>
              <a:gd name="connsiteX13" fmla="*/ 70247 w 676275"/>
              <a:gd name="connsiteY13" fmla="*/ 161687 h 342900"/>
              <a:gd name="connsiteX14" fmla="*/ 80629 w 676275"/>
              <a:gd name="connsiteY14" fmla="*/ 151590 h 342900"/>
              <a:gd name="connsiteX15" fmla="*/ 91964 w 676275"/>
              <a:gd name="connsiteY15" fmla="*/ 152067 h 342900"/>
              <a:gd name="connsiteX16" fmla="*/ 99012 w 676275"/>
              <a:gd name="connsiteY16" fmla="*/ 134445 h 342900"/>
              <a:gd name="connsiteX17" fmla="*/ 113300 w 676275"/>
              <a:gd name="connsiteY17" fmla="*/ 121491 h 342900"/>
              <a:gd name="connsiteX18" fmla="*/ 131683 w 676275"/>
              <a:gd name="connsiteY18" fmla="*/ 107775 h 342900"/>
              <a:gd name="connsiteX19" fmla="*/ 150066 w 676275"/>
              <a:gd name="connsiteY19" fmla="*/ 102346 h 342900"/>
              <a:gd name="connsiteX20" fmla="*/ 168450 w 676275"/>
              <a:gd name="connsiteY20" fmla="*/ 100251 h 342900"/>
              <a:gd name="connsiteX21" fmla="*/ 180165 w 676275"/>
              <a:gd name="connsiteY21" fmla="*/ 105204 h 342900"/>
              <a:gd name="connsiteX22" fmla="*/ 194358 w 676275"/>
              <a:gd name="connsiteY22" fmla="*/ 106442 h 342900"/>
              <a:gd name="connsiteX23" fmla="*/ 205311 w 676275"/>
              <a:gd name="connsiteY23" fmla="*/ 110633 h 342900"/>
              <a:gd name="connsiteX24" fmla="*/ 203216 w 676275"/>
              <a:gd name="connsiteY24" fmla="*/ 92726 h 342900"/>
              <a:gd name="connsiteX25" fmla="*/ 201882 w 676275"/>
              <a:gd name="connsiteY25" fmla="*/ 74343 h 342900"/>
              <a:gd name="connsiteX26" fmla="*/ 206073 w 676275"/>
              <a:gd name="connsiteY26" fmla="*/ 59579 h 342900"/>
              <a:gd name="connsiteX27" fmla="*/ 202454 w 676275"/>
              <a:gd name="connsiteY27" fmla="*/ 41672 h 342900"/>
              <a:gd name="connsiteX28" fmla="*/ 198549 w 676275"/>
              <a:gd name="connsiteY28" fmla="*/ 24051 h 342900"/>
              <a:gd name="connsiteX29" fmla="*/ 197787 w 676275"/>
              <a:gd name="connsiteY29" fmla="*/ 13668 h 342900"/>
              <a:gd name="connsiteX30" fmla="*/ 215408 w 676275"/>
              <a:gd name="connsiteY30" fmla="*/ 3572 h 342900"/>
              <a:gd name="connsiteX31" fmla="*/ 237411 w 676275"/>
              <a:gd name="connsiteY31" fmla="*/ 13668 h 342900"/>
              <a:gd name="connsiteX32" fmla="*/ 249603 w 676275"/>
              <a:gd name="connsiteY32" fmla="*/ 7668 h 342900"/>
              <a:gd name="connsiteX33" fmla="*/ 260556 w 676275"/>
              <a:gd name="connsiteY33" fmla="*/ 15192 h 342900"/>
              <a:gd name="connsiteX34" fmla="*/ 265986 w 676275"/>
              <a:gd name="connsiteY34" fmla="*/ 21955 h 342900"/>
              <a:gd name="connsiteX35" fmla="*/ 268843 w 676275"/>
              <a:gd name="connsiteY35" fmla="*/ 32052 h 342900"/>
              <a:gd name="connsiteX36" fmla="*/ 285702 w 676275"/>
              <a:gd name="connsiteY36" fmla="*/ 33671 h 342900"/>
              <a:gd name="connsiteX37" fmla="*/ 295989 w 676275"/>
              <a:gd name="connsiteY37" fmla="*/ 28718 h 342900"/>
              <a:gd name="connsiteX38" fmla="*/ 300657 w 676275"/>
              <a:gd name="connsiteY38" fmla="*/ 28718 h 342900"/>
              <a:gd name="connsiteX39" fmla="*/ 309515 w 676275"/>
              <a:gd name="connsiteY39" fmla="*/ 21193 h 342900"/>
              <a:gd name="connsiteX40" fmla="*/ 315706 w 676275"/>
              <a:gd name="connsiteY40" fmla="*/ 22527 h 342900"/>
              <a:gd name="connsiteX41" fmla="*/ 319135 w 676275"/>
              <a:gd name="connsiteY41" fmla="*/ 32814 h 342900"/>
              <a:gd name="connsiteX42" fmla="*/ 319897 w 676275"/>
              <a:gd name="connsiteY42" fmla="*/ 47101 h 342900"/>
              <a:gd name="connsiteX43" fmla="*/ 326660 w 676275"/>
              <a:gd name="connsiteY43" fmla="*/ 55388 h 342900"/>
              <a:gd name="connsiteX44" fmla="*/ 334185 w 676275"/>
              <a:gd name="connsiteY44" fmla="*/ 44529 h 342900"/>
              <a:gd name="connsiteX45" fmla="*/ 338280 w 676275"/>
              <a:gd name="connsiteY45" fmla="*/ 47863 h 342900"/>
              <a:gd name="connsiteX46" fmla="*/ 343710 w 676275"/>
              <a:gd name="connsiteY46" fmla="*/ 59579 h 342900"/>
              <a:gd name="connsiteX47" fmla="*/ 354663 w 676275"/>
              <a:gd name="connsiteY47" fmla="*/ 68342 h 342900"/>
              <a:gd name="connsiteX48" fmla="*/ 366855 w 676275"/>
              <a:gd name="connsiteY48" fmla="*/ 70437 h 342900"/>
              <a:gd name="connsiteX49" fmla="*/ 377714 w 676275"/>
              <a:gd name="connsiteY49" fmla="*/ 75867 h 342900"/>
              <a:gd name="connsiteX50" fmla="*/ 390096 w 676275"/>
              <a:gd name="connsiteY50" fmla="*/ 79296 h 342900"/>
              <a:gd name="connsiteX51" fmla="*/ 401526 w 676275"/>
              <a:gd name="connsiteY51" fmla="*/ 75105 h 342900"/>
              <a:gd name="connsiteX52" fmla="*/ 414480 w 676275"/>
              <a:gd name="connsiteY52" fmla="*/ 72247 h 342900"/>
              <a:gd name="connsiteX53" fmla="*/ 423624 w 676275"/>
              <a:gd name="connsiteY53" fmla="*/ 77200 h 342900"/>
              <a:gd name="connsiteX54" fmla="*/ 430863 w 676275"/>
              <a:gd name="connsiteY54" fmla="*/ 88059 h 342900"/>
              <a:gd name="connsiteX55" fmla="*/ 439912 w 676275"/>
              <a:gd name="connsiteY55" fmla="*/ 99774 h 342900"/>
              <a:gd name="connsiteX56" fmla="*/ 452104 w 676275"/>
              <a:gd name="connsiteY56" fmla="*/ 105680 h 342900"/>
              <a:gd name="connsiteX57" fmla="*/ 462963 w 676275"/>
              <a:gd name="connsiteY57" fmla="*/ 101013 h 342900"/>
              <a:gd name="connsiteX58" fmla="*/ 461724 w 676275"/>
              <a:gd name="connsiteY58" fmla="*/ 87297 h 342900"/>
              <a:gd name="connsiteX59" fmla="*/ 473916 w 676275"/>
              <a:gd name="connsiteY59" fmla="*/ 90630 h 342900"/>
              <a:gd name="connsiteX60" fmla="*/ 481441 w 676275"/>
              <a:gd name="connsiteY60" fmla="*/ 89392 h 342900"/>
              <a:gd name="connsiteX61" fmla="*/ 480108 w 676275"/>
              <a:gd name="connsiteY61" fmla="*/ 82629 h 342900"/>
              <a:gd name="connsiteX62" fmla="*/ 469725 w 676275"/>
              <a:gd name="connsiteY62" fmla="*/ 73009 h 342900"/>
              <a:gd name="connsiteX63" fmla="*/ 470487 w 676275"/>
              <a:gd name="connsiteY63" fmla="*/ 67580 h 342900"/>
              <a:gd name="connsiteX64" fmla="*/ 482679 w 676275"/>
              <a:gd name="connsiteY64" fmla="*/ 71009 h 342900"/>
              <a:gd name="connsiteX65" fmla="*/ 488871 w 676275"/>
              <a:gd name="connsiteY65" fmla="*/ 67580 h 342900"/>
              <a:gd name="connsiteX66" fmla="*/ 490204 w 676275"/>
              <a:gd name="connsiteY66" fmla="*/ 57483 h 342900"/>
              <a:gd name="connsiteX67" fmla="*/ 499824 w 676275"/>
              <a:gd name="connsiteY67" fmla="*/ 62913 h 342900"/>
              <a:gd name="connsiteX68" fmla="*/ 506016 w 676275"/>
              <a:gd name="connsiteY68" fmla="*/ 52530 h 342900"/>
              <a:gd name="connsiteX69" fmla="*/ 512778 w 676275"/>
              <a:gd name="connsiteY69" fmla="*/ 52530 h 342900"/>
              <a:gd name="connsiteX70" fmla="*/ 519541 w 676275"/>
              <a:gd name="connsiteY70" fmla="*/ 67580 h 342900"/>
              <a:gd name="connsiteX71" fmla="*/ 537924 w 676275"/>
              <a:gd name="connsiteY71" fmla="*/ 63484 h 342900"/>
              <a:gd name="connsiteX72" fmla="*/ 556308 w 676275"/>
              <a:gd name="connsiteY72" fmla="*/ 60912 h 342900"/>
              <a:gd name="connsiteX73" fmla="*/ 570881 w 676275"/>
              <a:gd name="connsiteY73" fmla="*/ 62913 h 342900"/>
              <a:gd name="connsiteX74" fmla="*/ 585073 w 676275"/>
              <a:gd name="connsiteY74" fmla="*/ 65008 h 342900"/>
              <a:gd name="connsiteX75" fmla="*/ 595170 w 676275"/>
              <a:gd name="connsiteY75" fmla="*/ 62151 h 342900"/>
              <a:gd name="connsiteX76" fmla="*/ 613648 w 676275"/>
              <a:gd name="connsiteY76" fmla="*/ 63484 h 342900"/>
              <a:gd name="connsiteX77" fmla="*/ 616506 w 676275"/>
              <a:gd name="connsiteY77" fmla="*/ 49959 h 342900"/>
              <a:gd name="connsiteX78" fmla="*/ 638985 w 676275"/>
              <a:gd name="connsiteY78" fmla="*/ 50530 h 342900"/>
              <a:gd name="connsiteX79" fmla="*/ 652034 w 676275"/>
              <a:gd name="connsiteY79" fmla="*/ 50530 h 342900"/>
              <a:gd name="connsiteX80" fmla="*/ 660797 w 676275"/>
              <a:gd name="connsiteY80" fmla="*/ 54626 h 342900"/>
              <a:gd name="connsiteX81" fmla="*/ 668798 w 676275"/>
              <a:gd name="connsiteY81" fmla="*/ 66342 h 342900"/>
              <a:gd name="connsiteX82" fmla="*/ 672989 w 676275"/>
              <a:gd name="connsiteY82" fmla="*/ 76438 h 342900"/>
              <a:gd name="connsiteX83" fmla="*/ 675084 w 676275"/>
              <a:gd name="connsiteY83" fmla="*/ 86820 h 342900"/>
              <a:gd name="connsiteX84" fmla="*/ 674322 w 676275"/>
              <a:gd name="connsiteY84" fmla="*/ 96917 h 342900"/>
              <a:gd name="connsiteX85" fmla="*/ 675846 w 676275"/>
              <a:gd name="connsiteY85" fmla="*/ 105204 h 342900"/>
              <a:gd name="connsiteX86" fmla="*/ 681276 w 676275"/>
              <a:gd name="connsiteY86" fmla="*/ 108537 h 342900"/>
              <a:gd name="connsiteX87" fmla="*/ 675084 w 676275"/>
              <a:gd name="connsiteY87" fmla="*/ 115300 h 342900"/>
              <a:gd name="connsiteX88" fmla="*/ 668798 w 676275"/>
              <a:gd name="connsiteY88" fmla="*/ 129016 h 342900"/>
              <a:gd name="connsiteX89" fmla="*/ 657939 w 676275"/>
              <a:gd name="connsiteY89" fmla="*/ 129016 h 342900"/>
              <a:gd name="connsiteX90" fmla="*/ 649176 w 676275"/>
              <a:gd name="connsiteY90" fmla="*/ 124158 h 342900"/>
              <a:gd name="connsiteX91" fmla="*/ 642414 w 676275"/>
              <a:gd name="connsiteY91" fmla="*/ 113205 h 342900"/>
              <a:gd name="connsiteX92" fmla="*/ 629936 w 676275"/>
              <a:gd name="connsiteY92" fmla="*/ 115300 h 342900"/>
              <a:gd name="connsiteX93" fmla="*/ 623173 w 676275"/>
              <a:gd name="connsiteY93" fmla="*/ 134445 h 342900"/>
              <a:gd name="connsiteX94" fmla="*/ 610219 w 676275"/>
              <a:gd name="connsiteY94" fmla="*/ 137874 h 342900"/>
              <a:gd name="connsiteX95" fmla="*/ 604028 w 676275"/>
              <a:gd name="connsiteY95" fmla="*/ 132445 h 342900"/>
              <a:gd name="connsiteX96" fmla="*/ 587169 w 676275"/>
              <a:gd name="connsiteY96" fmla="*/ 139875 h 342900"/>
              <a:gd name="connsiteX97" fmla="*/ 572119 w 676275"/>
              <a:gd name="connsiteY97" fmla="*/ 118634 h 342900"/>
              <a:gd name="connsiteX98" fmla="*/ 559927 w 676275"/>
              <a:gd name="connsiteY98" fmla="*/ 128254 h 342900"/>
              <a:gd name="connsiteX99" fmla="*/ 567261 w 676275"/>
              <a:gd name="connsiteY99" fmla="*/ 140446 h 342900"/>
              <a:gd name="connsiteX100" fmla="*/ 550878 w 676275"/>
              <a:gd name="connsiteY100" fmla="*/ 144066 h 342900"/>
              <a:gd name="connsiteX101" fmla="*/ 533257 w 676275"/>
              <a:gd name="connsiteY101" fmla="*/ 135779 h 342900"/>
              <a:gd name="connsiteX102" fmla="*/ 525732 w 676275"/>
              <a:gd name="connsiteY102" fmla="*/ 122825 h 342900"/>
              <a:gd name="connsiteX103" fmla="*/ 495633 w 676275"/>
              <a:gd name="connsiteY103" fmla="*/ 122825 h 342900"/>
              <a:gd name="connsiteX104" fmla="*/ 486299 w 676275"/>
              <a:gd name="connsiteY104" fmla="*/ 131112 h 342900"/>
              <a:gd name="connsiteX105" fmla="*/ 505254 w 676275"/>
              <a:gd name="connsiteY105" fmla="*/ 154924 h 342900"/>
              <a:gd name="connsiteX106" fmla="*/ 497253 w 676275"/>
              <a:gd name="connsiteY106" fmla="*/ 161687 h 342900"/>
              <a:gd name="connsiteX107" fmla="*/ 476774 w 676275"/>
              <a:gd name="connsiteY107" fmla="*/ 141208 h 342900"/>
              <a:gd name="connsiteX108" fmla="*/ 462963 w 676275"/>
              <a:gd name="connsiteY108" fmla="*/ 160925 h 342900"/>
              <a:gd name="connsiteX109" fmla="*/ 445913 w 676275"/>
              <a:gd name="connsiteY109" fmla="*/ 177213 h 342900"/>
              <a:gd name="connsiteX110" fmla="*/ 445913 w 676275"/>
              <a:gd name="connsiteY110" fmla="*/ 189690 h 342900"/>
              <a:gd name="connsiteX111" fmla="*/ 426958 w 676275"/>
              <a:gd name="connsiteY111" fmla="*/ 195691 h 342900"/>
              <a:gd name="connsiteX112" fmla="*/ 418100 w 676275"/>
              <a:gd name="connsiteY112" fmla="*/ 191024 h 342900"/>
              <a:gd name="connsiteX113" fmla="*/ 408575 w 676275"/>
              <a:gd name="connsiteY113" fmla="*/ 199596 h 342900"/>
              <a:gd name="connsiteX114" fmla="*/ 381333 w 676275"/>
              <a:gd name="connsiteY114" fmla="*/ 200358 h 342900"/>
              <a:gd name="connsiteX115" fmla="*/ 373047 w 676275"/>
              <a:gd name="connsiteY115" fmla="*/ 226743 h 342900"/>
              <a:gd name="connsiteX116" fmla="*/ 326660 w 676275"/>
              <a:gd name="connsiteY116" fmla="*/ 272653 h 342900"/>
              <a:gd name="connsiteX117" fmla="*/ 289036 w 676275"/>
              <a:gd name="connsiteY117" fmla="*/ 266462 h 342900"/>
              <a:gd name="connsiteX118" fmla="*/ 284369 w 676275"/>
              <a:gd name="connsiteY118" fmla="*/ 275225 h 342900"/>
              <a:gd name="connsiteX119" fmla="*/ 254270 w 676275"/>
              <a:gd name="connsiteY119" fmla="*/ 277320 h 342900"/>
              <a:gd name="connsiteX120" fmla="*/ 235410 w 676275"/>
              <a:gd name="connsiteY120" fmla="*/ 284845 h 342900"/>
              <a:gd name="connsiteX121" fmla="*/ 191595 w 676275"/>
              <a:gd name="connsiteY121" fmla="*/ 278082 h 342900"/>
              <a:gd name="connsiteX122" fmla="*/ 150828 w 676275"/>
              <a:gd name="connsiteY122" fmla="*/ 282750 h 342900"/>
              <a:gd name="connsiteX123" fmla="*/ 105775 w 676275"/>
              <a:gd name="connsiteY123" fmla="*/ 285607 h 342900"/>
              <a:gd name="connsiteX124" fmla="*/ 91488 w 676275"/>
              <a:gd name="connsiteY124" fmla="*/ 299895 h 342900"/>
              <a:gd name="connsiteX125" fmla="*/ 74343 w 676275"/>
              <a:gd name="connsiteY125" fmla="*/ 314944 h 342900"/>
              <a:gd name="connsiteX126" fmla="*/ 66818 w 676275"/>
              <a:gd name="connsiteY126" fmla="*/ 330470 h 342900"/>
              <a:gd name="connsiteX127" fmla="*/ 45863 w 676275"/>
              <a:gd name="connsiteY127" fmla="*/ 346853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76275" h="342900">
                <a:moveTo>
                  <a:pt x="3572" y="347615"/>
                </a:moveTo>
                <a:lnTo>
                  <a:pt x="6144" y="333327"/>
                </a:lnTo>
                <a:lnTo>
                  <a:pt x="23860" y="308753"/>
                </a:lnTo>
                <a:lnTo>
                  <a:pt x="21955" y="286941"/>
                </a:lnTo>
                <a:lnTo>
                  <a:pt x="15764" y="266462"/>
                </a:lnTo>
                <a:lnTo>
                  <a:pt x="10811" y="241316"/>
                </a:lnTo>
                <a:lnTo>
                  <a:pt x="25384" y="220837"/>
                </a:lnTo>
                <a:lnTo>
                  <a:pt x="35004" y="196929"/>
                </a:lnTo>
                <a:lnTo>
                  <a:pt x="45863" y="201120"/>
                </a:lnTo>
                <a:lnTo>
                  <a:pt x="60627" y="191024"/>
                </a:lnTo>
                <a:lnTo>
                  <a:pt x="60627" y="175974"/>
                </a:lnTo>
                <a:lnTo>
                  <a:pt x="66818" y="174641"/>
                </a:lnTo>
                <a:lnTo>
                  <a:pt x="71771" y="173879"/>
                </a:lnTo>
                <a:lnTo>
                  <a:pt x="70247" y="161687"/>
                </a:lnTo>
                <a:lnTo>
                  <a:pt x="80629" y="151590"/>
                </a:lnTo>
                <a:lnTo>
                  <a:pt x="91964" y="152067"/>
                </a:lnTo>
                <a:lnTo>
                  <a:pt x="99012" y="134445"/>
                </a:lnTo>
                <a:lnTo>
                  <a:pt x="113300" y="121491"/>
                </a:lnTo>
                <a:lnTo>
                  <a:pt x="131683" y="107775"/>
                </a:lnTo>
                <a:lnTo>
                  <a:pt x="150066" y="102346"/>
                </a:lnTo>
                <a:lnTo>
                  <a:pt x="168450" y="100251"/>
                </a:lnTo>
                <a:lnTo>
                  <a:pt x="180165" y="105204"/>
                </a:lnTo>
                <a:lnTo>
                  <a:pt x="194358" y="106442"/>
                </a:lnTo>
                <a:lnTo>
                  <a:pt x="205311" y="110633"/>
                </a:lnTo>
                <a:lnTo>
                  <a:pt x="203216" y="92726"/>
                </a:lnTo>
                <a:lnTo>
                  <a:pt x="201882" y="74343"/>
                </a:lnTo>
                <a:lnTo>
                  <a:pt x="206073" y="59579"/>
                </a:lnTo>
                <a:lnTo>
                  <a:pt x="202454" y="41672"/>
                </a:lnTo>
                <a:lnTo>
                  <a:pt x="198549" y="24051"/>
                </a:lnTo>
                <a:lnTo>
                  <a:pt x="197787" y="13668"/>
                </a:lnTo>
                <a:lnTo>
                  <a:pt x="215408" y="3572"/>
                </a:lnTo>
                <a:lnTo>
                  <a:pt x="237411" y="13668"/>
                </a:lnTo>
                <a:lnTo>
                  <a:pt x="249603" y="7668"/>
                </a:lnTo>
                <a:lnTo>
                  <a:pt x="260556" y="15192"/>
                </a:lnTo>
                <a:lnTo>
                  <a:pt x="265986" y="21955"/>
                </a:lnTo>
                <a:lnTo>
                  <a:pt x="268843" y="32052"/>
                </a:lnTo>
                <a:lnTo>
                  <a:pt x="285702" y="33671"/>
                </a:lnTo>
                <a:lnTo>
                  <a:pt x="295989" y="28718"/>
                </a:lnTo>
                <a:lnTo>
                  <a:pt x="300657" y="28718"/>
                </a:lnTo>
                <a:lnTo>
                  <a:pt x="309515" y="21193"/>
                </a:lnTo>
                <a:lnTo>
                  <a:pt x="315706" y="22527"/>
                </a:lnTo>
                <a:lnTo>
                  <a:pt x="319135" y="32814"/>
                </a:lnTo>
                <a:lnTo>
                  <a:pt x="319897" y="47101"/>
                </a:lnTo>
                <a:lnTo>
                  <a:pt x="326660" y="55388"/>
                </a:lnTo>
                <a:lnTo>
                  <a:pt x="334185" y="44529"/>
                </a:lnTo>
                <a:lnTo>
                  <a:pt x="338280" y="47863"/>
                </a:lnTo>
                <a:lnTo>
                  <a:pt x="343710" y="59579"/>
                </a:lnTo>
                <a:lnTo>
                  <a:pt x="354663" y="68342"/>
                </a:lnTo>
                <a:lnTo>
                  <a:pt x="366855" y="70437"/>
                </a:lnTo>
                <a:lnTo>
                  <a:pt x="377714" y="75867"/>
                </a:lnTo>
                <a:lnTo>
                  <a:pt x="390096" y="79296"/>
                </a:lnTo>
                <a:lnTo>
                  <a:pt x="401526" y="75105"/>
                </a:lnTo>
                <a:lnTo>
                  <a:pt x="414480" y="72247"/>
                </a:lnTo>
                <a:lnTo>
                  <a:pt x="423624" y="77200"/>
                </a:lnTo>
                <a:lnTo>
                  <a:pt x="430863" y="88059"/>
                </a:lnTo>
                <a:lnTo>
                  <a:pt x="439912" y="99774"/>
                </a:lnTo>
                <a:lnTo>
                  <a:pt x="452104" y="105680"/>
                </a:lnTo>
                <a:lnTo>
                  <a:pt x="462963" y="101013"/>
                </a:lnTo>
                <a:lnTo>
                  <a:pt x="461724" y="87297"/>
                </a:lnTo>
                <a:lnTo>
                  <a:pt x="473916" y="90630"/>
                </a:lnTo>
                <a:lnTo>
                  <a:pt x="481441" y="89392"/>
                </a:lnTo>
                <a:lnTo>
                  <a:pt x="480108" y="82629"/>
                </a:lnTo>
                <a:lnTo>
                  <a:pt x="469725" y="73009"/>
                </a:lnTo>
                <a:lnTo>
                  <a:pt x="470487" y="67580"/>
                </a:lnTo>
                <a:lnTo>
                  <a:pt x="482679" y="71009"/>
                </a:lnTo>
                <a:lnTo>
                  <a:pt x="488871" y="67580"/>
                </a:lnTo>
                <a:lnTo>
                  <a:pt x="490204" y="57483"/>
                </a:lnTo>
                <a:lnTo>
                  <a:pt x="499824" y="62913"/>
                </a:lnTo>
                <a:lnTo>
                  <a:pt x="506016" y="52530"/>
                </a:lnTo>
                <a:lnTo>
                  <a:pt x="512778" y="52530"/>
                </a:lnTo>
                <a:lnTo>
                  <a:pt x="519541" y="67580"/>
                </a:lnTo>
                <a:lnTo>
                  <a:pt x="537924" y="63484"/>
                </a:lnTo>
                <a:lnTo>
                  <a:pt x="556308" y="60912"/>
                </a:lnTo>
                <a:lnTo>
                  <a:pt x="570881" y="62913"/>
                </a:lnTo>
                <a:lnTo>
                  <a:pt x="585073" y="65008"/>
                </a:lnTo>
                <a:lnTo>
                  <a:pt x="595170" y="62151"/>
                </a:lnTo>
                <a:lnTo>
                  <a:pt x="613648" y="63484"/>
                </a:lnTo>
                <a:lnTo>
                  <a:pt x="616506" y="49959"/>
                </a:lnTo>
                <a:lnTo>
                  <a:pt x="638985" y="50530"/>
                </a:lnTo>
                <a:lnTo>
                  <a:pt x="652034" y="50530"/>
                </a:lnTo>
                <a:lnTo>
                  <a:pt x="660797" y="54626"/>
                </a:lnTo>
                <a:lnTo>
                  <a:pt x="668798" y="66342"/>
                </a:lnTo>
                <a:lnTo>
                  <a:pt x="672989" y="76438"/>
                </a:lnTo>
                <a:lnTo>
                  <a:pt x="675084" y="86820"/>
                </a:lnTo>
                <a:lnTo>
                  <a:pt x="674322" y="96917"/>
                </a:lnTo>
                <a:lnTo>
                  <a:pt x="675846" y="105204"/>
                </a:lnTo>
                <a:lnTo>
                  <a:pt x="681276" y="108537"/>
                </a:lnTo>
                <a:lnTo>
                  <a:pt x="675084" y="115300"/>
                </a:lnTo>
                <a:lnTo>
                  <a:pt x="668798" y="129016"/>
                </a:lnTo>
                <a:lnTo>
                  <a:pt x="657939" y="129016"/>
                </a:lnTo>
                <a:lnTo>
                  <a:pt x="649176" y="124158"/>
                </a:lnTo>
                <a:lnTo>
                  <a:pt x="642414" y="113205"/>
                </a:lnTo>
                <a:lnTo>
                  <a:pt x="629936" y="115300"/>
                </a:lnTo>
                <a:lnTo>
                  <a:pt x="623173" y="134445"/>
                </a:lnTo>
                <a:lnTo>
                  <a:pt x="610219" y="137874"/>
                </a:lnTo>
                <a:lnTo>
                  <a:pt x="604028" y="132445"/>
                </a:lnTo>
                <a:lnTo>
                  <a:pt x="587169" y="139875"/>
                </a:lnTo>
                <a:lnTo>
                  <a:pt x="572119" y="118634"/>
                </a:lnTo>
                <a:lnTo>
                  <a:pt x="559927" y="128254"/>
                </a:lnTo>
                <a:lnTo>
                  <a:pt x="567261" y="140446"/>
                </a:lnTo>
                <a:lnTo>
                  <a:pt x="550878" y="144066"/>
                </a:lnTo>
                <a:lnTo>
                  <a:pt x="533257" y="135779"/>
                </a:lnTo>
                <a:lnTo>
                  <a:pt x="525732" y="122825"/>
                </a:lnTo>
                <a:lnTo>
                  <a:pt x="495633" y="122825"/>
                </a:lnTo>
                <a:lnTo>
                  <a:pt x="486299" y="131112"/>
                </a:lnTo>
                <a:lnTo>
                  <a:pt x="505254" y="154924"/>
                </a:lnTo>
                <a:lnTo>
                  <a:pt x="497253" y="161687"/>
                </a:lnTo>
                <a:lnTo>
                  <a:pt x="476774" y="141208"/>
                </a:lnTo>
                <a:lnTo>
                  <a:pt x="462963" y="160925"/>
                </a:lnTo>
                <a:lnTo>
                  <a:pt x="445913" y="177213"/>
                </a:lnTo>
                <a:lnTo>
                  <a:pt x="445913" y="189690"/>
                </a:lnTo>
                <a:lnTo>
                  <a:pt x="426958" y="195691"/>
                </a:lnTo>
                <a:lnTo>
                  <a:pt x="418100" y="191024"/>
                </a:lnTo>
                <a:lnTo>
                  <a:pt x="408575" y="199596"/>
                </a:lnTo>
                <a:lnTo>
                  <a:pt x="381333" y="200358"/>
                </a:lnTo>
                <a:lnTo>
                  <a:pt x="373047" y="226743"/>
                </a:lnTo>
                <a:lnTo>
                  <a:pt x="326660" y="272653"/>
                </a:lnTo>
                <a:lnTo>
                  <a:pt x="289036" y="266462"/>
                </a:lnTo>
                <a:lnTo>
                  <a:pt x="284369" y="275225"/>
                </a:lnTo>
                <a:lnTo>
                  <a:pt x="254270" y="277320"/>
                </a:lnTo>
                <a:lnTo>
                  <a:pt x="235410" y="284845"/>
                </a:lnTo>
                <a:lnTo>
                  <a:pt x="191595" y="278082"/>
                </a:lnTo>
                <a:lnTo>
                  <a:pt x="150828" y="282750"/>
                </a:lnTo>
                <a:lnTo>
                  <a:pt x="105775" y="285607"/>
                </a:lnTo>
                <a:lnTo>
                  <a:pt x="91488" y="299895"/>
                </a:lnTo>
                <a:lnTo>
                  <a:pt x="74343" y="314944"/>
                </a:lnTo>
                <a:lnTo>
                  <a:pt x="66818" y="330470"/>
                </a:lnTo>
                <a:lnTo>
                  <a:pt x="45863" y="346853"/>
                </a:lnTo>
                <a:close/>
              </a:path>
            </a:pathLst>
          </a:custGeom>
          <a:solidFill>
            <a:srgbClr val="F8F8F8"/>
          </a:solidFill>
          <a:ln w="4763" cap="flat">
            <a:solidFill>
              <a:srgbClr val="182947"/>
            </a:solidFill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uk-UA" sz="9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Полилиния: фигура 501">
            <a:extLst>
              <a:ext uri="{FF2B5EF4-FFF2-40B4-BE49-F238E27FC236}">
                <a16:creationId xmlns:a16="http://schemas.microsoft.com/office/drawing/2014/main" id="{F8C9FAFF-94B4-8020-2FC2-3BF91A59EB50}"/>
              </a:ext>
            </a:extLst>
          </p:cNvPr>
          <p:cNvSpPr/>
          <p:nvPr/>
        </p:nvSpPr>
        <p:spPr>
          <a:xfrm>
            <a:off x="5093425" y="3477008"/>
            <a:ext cx="1137668" cy="1961639"/>
          </a:xfrm>
          <a:custGeom>
            <a:avLst/>
            <a:gdLst>
              <a:gd name="connsiteX0" fmla="*/ 396383 w 400050"/>
              <a:gd name="connsiteY0" fmla="*/ 669084 h 676275"/>
              <a:gd name="connsiteX1" fmla="*/ 392192 w 400050"/>
              <a:gd name="connsiteY1" fmla="*/ 662321 h 676275"/>
              <a:gd name="connsiteX2" fmla="*/ 384667 w 400050"/>
              <a:gd name="connsiteY2" fmla="*/ 662892 h 676275"/>
              <a:gd name="connsiteX3" fmla="*/ 377904 w 400050"/>
              <a:gd name="connsiteY3" fmla="*/ 657368 h 676275"/>
              <a:gd name="connsiteX4" fmla="*/ 380000 w 400050"/>
              <a:gd name="connsiteY4" fmla="*/ 649367 h 676275"/>
              <a:gd name="connsiteX5" fmla="*/ 370951 w 400050"/>
              <a:gd name="connsiteY5" fmla="*/ 646033 h 676275"/>
              <a:gd name="connsiteX6" fmla="*/ 365522 w 400050"/>
              <a:gd name="connsiteY6" fmla="*/ 636413 h 676275"/>
              <a:gd name="connsiteX7" fmla="*/ 369618 w 400050"/>
              <a:gd name="connsiteY7" fmla="*/ 629460 h 676275"/>
              <a:gd name="connsiteX8" fmla="*/ 361617 w 400050"/>
              <a:gd name="connsiteY8" fmla="*/ 618030 h 676275"/>
              <a:gd name="connsiteX9" fmla="*/ 351234 w 400050"/>
              <a:gd name="connsiteY9" fmla="*/ 614601 h 676275"/>
              <a:gd name="connsiteX10" fmla="*/ 350472 w 400050"/>
              <a:gd name="connsiteY10" fmla="*/ 605076 h 676275"/>
              <a:gd name="connsiteX11" fmla="*/ 354663 w 400050"/>
              <a:gd name="connsiteY11" fmla="*/ 599551 h 676275"/>
              <a:gd name="connsiteX12" fmla="*/ 355425 w 400050"/>
              <a:gd name="connsiteY12" fmla="*/ 583263 h 676275"/>
              <a:gd name="connsiteX13" fmla="*/ 353330 w 400050"/>
              <a:gd name="connsiteY13" fmla="*/ 567452 h 676275"/>
              <a:gd name="connsiteX14" fmla="*/ 362093 w 400050"/>
              <a:gd name="connsiteY14" fmla="*/ 564118 h 676275"/>
              <a:gd name="connsiteX15" fmla="*/ 363426 w 400050"/>
              <a:gd name="connsiteY15" fmla="*/ 557832 h 676275"/>
              <a:gd name="connsiteX16" fmla="*/ 351996 w 400050"/>
              <a:gd name="connsiteY16" fmla="*/ 550307 h 676275"/>
              <a:gd name="connsiteX17" fmla="*/ 357426 w 400050"/>
              <a:gd name="connsiteY17" fmla="*/ 522589 h 676275"/>
              <a:gd name="connsiteX18" fmla="*/ 348663 w 400050"/>
              <a:gd name="connsiteY18" fmla="*/ 523923 h 676275"/>
              <a:gd name="connsiteX19" fmla="*/ 351996 w 400050"/>
              <a:gd name="connsiteY19" fmla="*/ 510207 h 676275"/>
              <a:gd name="connsiteX20" fmla="*/ 345805 w 400050"/>
              <a:gd name="connsiteY20" fmla="*/ 502682 h 676275"/>
              <a:gd name="connsiteX21" fmla="*/ 347139 w 400050"/>
              <a:gd name="connsiteY21" fmla="*/ 499253 h 676275"/>
              <a:gd name="connsiteX22" fmla="*/ 353330 w 400050"/>
              <a:gd name="connsiteY22" fmla="*/ 498491 h 676275"/>
              <a:gd name="connsiteX23" fmla="*/ 356187 w 400050"/>
              <a:gd name="connsiteY23" fmla="*/ 485823 h 676275"/>
              <a:gd name="connsiteX24" fmla="*/ 352568 w 400050"/>
              <a:gd name="connsiteY24" fmla="*/ 470773 h 676275"/>
              <a:gd name="connsiteX25" fmla="*/ 356187 w 400050"/>
              <a:gd name="connsiteY25" fmla="*/ 450294 h 676275"/>
              <a:gd name="connsiteX26" fmla="*/ 357997 w 400050"/>
              <a:gd name="connsiteY26" fmla="*/ 439341 h 676275"/>
              <a:gd name="connsiteX27" fmla="*/ 362093 w 400050"/>
              <a:gd name="connsiteY27" fmla="*/ 425625 h 676275"/>
              <a:gd name="connsiteX28" fmla="*/ 360093 w 400050"/>
              <a:gd name="connsiteY28" fmla="*/ 418100 h 676275"/>
              <a:gd name="connsiteX29" fmla="*/ 363426 w 400050"/>
              <a:gd name="connsiteY29" fmla="*/ 408003 h 676275"/>
              <a:gd name="connsiteX30" fmla="*/ 364188 w 400050"/>
              <a:gd name="connsiteY30" fmla="*/ 399240 h 676275"/>
              <a:gd name="connsiteX31" fmla="*/ 373047 w 400050"/>
              <a:gd name="connsiteY31" fmla="*/ 394287 h 676275"/>
              <a:gd name="connsiteX32" fmla="*/ 377142 w 400050"/>
              <a:gd name="connsiteY32" fmla="*/ 377904 h 676275"/>
              <a:gd name="connsiteX33" fmla="*/ 369141 w 400050"/>
              <a:gd name="connsiteY33" fmla="*/ 367046 h 676275"/>
              <a:gd name="connsiteX34" fmla="*/ 371713 w 400050"/>
              <a:gd name="connsiteY34" fmla="*/ 348663 h 676275"/>
              <a:gd name="connsiteX35" fmla="*/ 364188 w 400050"/>
              <a:gd name="connsiteY35" fmla="*/ 321897 h 676275"/>
              <a:gd name="connsiteX36" fmla="*/ 364188 w 400050"/>
              <a:gd name="connsiteY36" fmla="*/ 305133 h 676275"/>
              <a:gd name="connsiteX37" fmla="*/ 357997 w 400050"/>
              <a:gd name="connsiteY37" fmla="*/ 298847 h 676275"/>
              <a:gd name="connsiteX38" fmla="*/ 356664 w 400050"/>
              <a:gd name="connsiteY38" fmla="*/ 285893 h 676275"/>
              <a:gd name="connsiteX39" fmla="*/ 362950 w 400050"/>
              <a:gd name="connsiteY39" fmla="*/ 279130 h 676275"/>
              <a:gd name="connsiteX40" fmla="*/ 373047 w 400050"/>
              <a:gd name="connsiteY40" fmla="*/ 279130 h 676275"/>
              <a:gd name="connsiteX41" fmla="*/ 373047 w 400050"/>
              <a:gd name="connsiteY41" fmla="*/ 268272 h 676275"/>
              <a:gd name="connsiteX42" fmla="*/ 380571 w 400050"/>
              <a:gd name="connsiteY42" fmla="*/ 256651 h 676275"/>
              <a:gd name="connsiteX43" fmla="*/ 386763 w 400050"/>
              <a:gd name="connsiteY43" fmla="*/ 256651 h 676275"/>
              <a:gd name="connsiteX44" fmla="*/ 388096 w 400050"/>
              <a:gd name="connsiteY44" fmla="*/ 244459 h 676275"/>
              <a:gd name="connsiteX45" fmla="*/ 383905 w 400050"/>
              <a:gd name="connsiteY45" fmla="*/ 231981 h 676275"/>
              <a:gd name="connsiteX46" fmla="*/ 373047 w 400050"/>
              <a:gd name="connsiteY46" fmla="*/ 223123 h 676275"/>
              <a:gd name="connsiteX47" fmla="*/ 382667 w 400050"/>
              <a:gd name="connsiteY47" fmla="*/ 216932 h 676275"/>
              <a:gd name="connsiteX48" fmla="*/ 380571 w 400050"/>
              <a:gd name="connsiteY48" fmla="*/ 184261 h 676275"/>
              <a:gd name="connsiteX49" fmla="*/ 369618 w 400050"/>
              <a:gd name="connsiteY49" fmla="*/ 172069 h 676275"/>
              <a:gd name="connsiteX50" fmla="*/ 372475 w 400050"/>
              <a:gd name="connsiteY50" fmla="*/ 160449 h 676275"/>
              <a:gd name="connsiteX51" fmla="*/ 365522 w 400050"/>
              <a:gd name="connsiteY51" fmla="*/ 145399 h 676275"/>
              <a:gd name="connsiteX52" fmla="*/ 369618 w 400050"/>
              <a:gd name="connsiteY52" fmla="*/ 132445 h 676275"/>
              <a:gd name="connsiteX53" fmla="*/ 369618 w 400050"/>
              <a:gd name="connsiteY53" fmla="*/ 121587 h 676275"/>
              <a:gd name="connsiteX54" fmla="*/ 379238 w 400050"/>
              <a:gd name="connsiteY54" fmla="*/ 121015 h 676275"/>
              <a:gd name="connsiteX55" fmla="*/ 385429 w 400050"/>
              <a:gd name="connsiteY55" fmla="*/ 111395 h 676275"/>
              <a:gd name="connsiteX56" fmla="*/ 381333 w 400050"/>
              <a:gd name="connsiteY56" fmla="*/ 106537 h 676275"/>
              <a:gd name="connsiteX57" fmla="*/ 385429 w 400050"/>
              <a:gd name="connsiteY57" fmla="*/ 97679 h 676275"/>
              <a:gd name="connsiteX58" fmla="*/ 384667 w 400050"/>
              <a:gd name="connsiteY58" fmla="*/ 82153 h 676275"/>
              <a:gd name="connsiteX59" fmla="*/ 398955 w 400050"/>
              <a:gd name="connsiteY59" fmla="*/ 79296 h 676275"/>
              <a:gd name="connsiteX60" fmla="*/ 401050 w 400050"/>
              <a:gd name="connsiteY60" fmla="*/ 73009 h 676275"/>
              <a:gd name="connsiteX61" fmla="*/ 386763 w 400050"/>
              <a:gd name="connsiteY61" fmla="*/ 60055 h 676275"/>
              <a:gd name="connsiteX62" fmla="*/ 387525 w 400050"/>
              <a:gd name="connsiteY62" fmla="*/ 53388 h 676275"/>
              <a:gd name="connsiteX63" fmla="*/ 386001 w 400050"/>
              <a:gd name="connsiteY63" fmla="*/ 47101 h 676275"/>
              <a:gd name="connsiteX64" fmla="*/ 390096 w 400050"/>
              <a:gd name="connsiteY64" fmla="*/ 45291 h 676275"/>
              <a:gd name="connsiteX65" fmla="*/ 383905 w 400050"/>
              <a:gd name="connsiteY65" fmla="*/ 41196 h 676275"/>
              <a:gd name="connsiteX66" fmla="*/ 389334 w 400050"/>
              <a:gd name="connsiteY66" fmla="*/ 29480 h 676275"/>
              <a:gd name="connsiteX67" fmla="*/ 393525 w 400050"/>
              <a:gd name="connsiteY67" fmla="*/ 25384 h 676275"/>
              <a:gd name="connsiteX68" fmla="*/ 393525 w 400050"/>
              <a:gd name="connsiteY68" fmla="*/ 17859 h 676275"/>
              <a:gd name="connsiteX69" fmla="*/ 384667 w 400050"/>
              <a:gd name="connsiteY69" fmla="*/ 17288 h 676275"/>
              <a:gd name="connsiteX70" fmla="*/ 379238 w 400050"/>
              <a:gd name="connsiteY70" fmla="*/ 27384 h 676275"/>
              <a:gd name="connsiteX71" fmla="*/ 356187 w 400050"/>
              <a:gd name="connsiteY71" fmla="*/ 15288 h 676275"/>
              <a:gd name="connsiteX72" fmla="*/ 345805 w 400050"/>
              <a:gd name="connsiteY72" fmla="*/ 19383 h 676275"/>
              <a:gd name="connsiteX73" fmla="*/ 333613 w 400050"/>
              <a:gd name="connsiteY73" fmla="*/ 15288 h 676275"/>
              <a:gd name="connsiteX74" fmla="*/ 332851 w 400050"/>
              <a:gd name="connsiteY74" fmla="*/ 4334 h 676275"/>
              <a:gd name="connsiteX75" fmla="*/ 321135 w 400050"/>
              <a:gd name="connsiteY75" fmla="*/ 3572 h 676275"/>
              <a:gd name="connsiteX76" fmla="*/ 317802 w 400050"/>
              <a:gd name="connsiteY76" fmla="*/ 15764 h 676275"/>
              <a:gd name="connsiteX77" fmla="*/ 295989 w 400050"/>
              <a:gd name="connsiteY77" fmla="*/ 38338 h 676275"/>
              <a:gd name="connsiteX78" fmla="*/ 287226 w 400050"/>
              <a:gd name="connsiteY78" fmla="*/ 39862 h 676275"/>
              <a:gd name="connsiteX79" fmla="*/ 279702 w 400050"/>
              <a:gd name="connsiteY79" fmla="*/ 42434 h 676275"/>
              <a:gd name="connsiteX80" fmla="*/ 255032 w 400050"/>
              <a:gd name="connsiteY80" fmla="*/ 40434 h 676275"/>
              <a:gd name="connsiteX81" fmla="*/ 247031 w 400050"/>
              <a:gd name="connsiteY81" fmla="*/ 45863 h 676275"/>
              <a:gd name="connsiteX82" fmla="*/ 239982 w 400050"/>
              <a:gd name="connsiteY82" fmla="*/ 41196 h 676275"/>
              <a:gd name="connsiteX83" fmla="*/ 233315 w 400050"/>
              <a:gd name="connsiteY83" fmla="*/ 43767 h 676275"/>
              <a:gd name="connsiteX84" fmla="*/ 215694 w 400050"/>
              <a:gd name="connsiteY84" fmla="*/ 43291 h 676275"/>
              <a:gd name="connsiteX85" fmla="*/ 210741 w 400050"/>
              <a:gd name="connsiteY85" fmla="*/ 36243 h 676275"/>
              <a:gd name="connsiteX86" fmla="*/ 203216 w 400050"/>
              <a:gd name="connsiteY86" fmla="*/ 37767 h 676275"/>
              <a:gd name="connsiteX87" fmla="*/ 203216 w 400050"/>
              <a:gd name="connsiteY87" fmla="*/ 54626 h 676275"/>
              <a:gd name="connsiteX88" fmla="*/ 207407 w 400050"/>
              <a:gd name="connsiteY88" fmla="*/ 55388 h 676275"/>
              <a:gd name="connsiteX89" fmla="*/ 209407 w 400050"/>
              <a:gd name="connsiteY89" fmla="*/ 65008 h 676275"/>
              <a:gd name="connsiteX90" fmla="*/ 202740 w 400050"/>
              <a:gd name="connsiteY90" fmla="*/ 65008 h 676275"/>
              <a:gd name="connsiteX91" fmla="*/ 200644 w 400050"/>
              <a:gd name="connsiteY91" fmla="*/ 76724 h 676275"/>
              <a:gd name="connsiteX92" fmla="*/ 183023 w 400050"/>
              <a:gd name="connsiteY92" fmla="*/ 77200 h 676275"/>
              <a:gd name="connsiteX93" fmla="*/ 178070 w 400050"/>
              <a:gd name="connsiteY93" fmla="*/ 88916 h 676275"/>
              <a:gd name="connsiteX94" fmla="*/ 167688 w 400050"/>
              <a:gd name="connsiteY94" fmla="*/ 88344 h 676275"/>
              <a:gd name="connsiteX95" fmla="*/ 170069 w 400050"/>
              <a:gd name="connsiteY95" fmla="*/ 90154 h 676275"/>
              <a:gd name="connsiteX96" fmla="*/ 185595 w 400050"/>
              <a:gd name="connsiteY96" fmla="*/ 103108 h 676275"/>
              <a:gd name="connsiteX97" fmla="*/ 183499 w 400050"/>
              <a:gd name="connsiteY97" fmla="*/ 119491 h 676275"/>
              <a:gd name="connsiteX98" fmla="*/ 173879 w 400050"/>
              <a:gd name="connsiteY98" fmla="*/ 148257 h 676275"/>
              <a:gd name="connsiteX99" fmla="*/ 158925 w 400050"/>
              <a:gd name="connsiteY99" fmla="*/ 151590 h 676275"/>
              <a:gd name="connsiteX100" fmla="*/ 152162 w 400050"/>
              <a:gd name="connsiteY100" fmla="*/ 159687 h 676275"/>
              <a:gd name="connsiteX101" fmla="*/ 128254 w 400050"/>
              <a:gd name="connsiteY101" fmla="*/ 159687 h 676275"/>
              <a:gd name="connsiteX102" fmla="*/ 125682 w 400050"/>
              <a:gd name="connsiteY102" fmla="*/ 153686 h 676275"/>
              <a:gd name="connsiteX103" fmla="*/ 110633 w 400050"/>
              <a:gd name="connsiteY103" fmla="*/ 162449 h 676275"/>
              <a:gd name="connsiteX104" fmla="*/ 101870 w 400050"/>
              <a:gd name="connsiteY104" fmla="*/ 159115 h 676275"/>
              <a:gd name="connsiteX105" fmla="*/ 99012 w 400050"/>
              <a:gd name="connsiteY105" fmla="*/ 175498 h 676275"/>
              <a:gd name="connsiteX106" fmla="*/ 104442 w 400050"/>
              <a:gd name="connsiteY106" fmla="*/ 185023 h 676275"/>
              <a:gd name="connsiteX107" fmla="*/ 92726 w 400050"/>
              <a:gd name="connsiteY107" fmla="*/ 201882 h 676275"/>
              <a:gd name="connsiteX108" fmla="*/ 85296 w 400050"/>
              <a:gd name="connsiteY108" fmla="*/ 194643 h 676275"/>
              <a:gd name="connsiteX109" fmla="*/ 78534 w 400050"/>
              <a:gd name="connsiteY109" fmla="*/ 196453 h 676275"/>
              <a:gd name="connsiteX110" fmla="*/ 66342 w 400050"/>
              <a:gd name="connsiteY110" fmla="*/ 225219 h 676275"/>
              <a:gd name="connsiteX111" fmla="*/ 20717 w 400050"/>
              <a:gd name="connsiteY111" fmla="*/ 249126 h 676275"/>
              <a:gd name="connsiteX112" fmla="*/ 9763 w 400050"/>
              <a:gd name="connsiteY112" fmla="*/ 249126 h 676275"/>
              <a:gd name="connsiteX113" fmla="*/ 4905 w 400050"/>
              <a:gd name="connsiteY113" fmla="*/ 274272 h 676275"/>
              <a:gd name="connsiteX114" fmla="*/ 3572 w 400050"/>
              <a:gd name="connsiteY114" fmla="*/ 274272 h 676275"/>
              <a:gd name="connsiteX115" fmla="*/ 4143 w 400050"/>
              <a:gd name="connsiteY115" fmla="*/ 283797 h 676275"/>
              <a:gd name="connsiteX116" fmla="*/ 9001 w 400050"/>
              <a:gd name="connsiteY116" fmla="*/ 298847 h 676275"/>
              <a:gd name="connsiteX117" fmla="*/ 4905 w 400050"/>
              <a:gd name="connsiteY117" fmla="*/ 302276 h 676275"/>
              <a:gd name="connsiteX118" fmla="*/ 8239 w 400050"/>
              <a:gd name="connsiteY118" fmla="*/ 318564 h 676275"/>
              <a:gd name="connsiteX119" fmla="*/ 13192 w 400050"/>
              <a:gd name="connsiteY119" fmla="*/ 318564 h 676275"/>
              <a:gd name="connsiteX120" fmla="*/ 16526 w 400050"/>
              <a:gd name="connsiteY120" fmla="*/ 323993 h 676275"/>
              <a:gd name="connsiteX121" fmla="*/ 23289 w 400050"/>
              <a:gd name="connsiteY121" fmla="*/ 334375 h 676275"/>
              <a:gd name="connsiteX122" fmla="*/ 17859 w 400050"/>
              <a:gd name="connsiteY122" fmla="*/ 339804 h 676275"/>
              <a:gd name="connsiteX123" fmla="*/ 24051 w 400050"/>
              <a:gd name="connsiteY123" fmla="*/ 366284 h 676275"/>
              <a:gd name="connsiteX124" fmla="*/ 45863 w 400050"/>
              <a:gd name="connsiteY124" fmla="*/ 373237 h 676275"/>
              <a:gd name="connsiteX125" fmla="*/ 23289 w 400050"/>
              <a:gd name="connsiteY125" fmla="*/ 392192 h 676275"/>
              <a:gd name="connsiteX126" fmla="*/ 30051 w 400050"/>
              <a:gd name="connsiteY126" fmla="*/ 404670 h 676275"/>
              <a:gd name="connsiteX127" fmla="*/ 34147 w 400050"/>
              <a:gd name="connsiteY127" fmla="*/ 415528 h 676275"/>
              <a:gd name="connsiteX128" fmla="*/ 51292 w 400050"/>
              <a:gd name="connsiteY128" fmla="*/ 420195 h 676275"/>
              <a:gd name="connsiteX129" fmla="*/ 51292 w 400050"/>
              <a:gd name="connsiteY129" fmla="*/ 431054 h 676275"/>
              <a:gd name="connsiteX130" fmla="*/ 57483 w 400050"/>
              <a:gd name="connsiteY130" fmla="*/ 440674 h 676275"/>
              <a:gd name="connsiteX131" fmla="*/ 53388 w 400050"/>
              <a:gd name="connsiteY131" fmla="*/ 444008 h 676275"/>
              <a:gd name="connsiteX132" fmla="*/ 43767 w 400050"/>
              <a:gd name="connsiteY132" fmla="*/ 437817 h 676275"/>
              <a:gd name="connsiteX133" fmla="*/ 29480 w 400050"/>
              <a:gd name="connsiteY133" fmla="*/ 437817 h 676275"/>
              <a:gd name="connsiteX134" fmla="*/ 28718 w 400050"/>
              <a:gd name="connsiteY134" fmla="*/ 446865 h 676275"/>
              <a:gd name="connsiteX135" fmla="*/ 45101 w 400050"/>
              <a:gd name="connsiteY135" fmla="*/ 447437 h 676275"/>
              <a:gd name="connsiteX136" fmla="*/ 49197 w 400050"/>
              <a:gd name="connsiteY136" fmla="*/ 450771 h 676275"/>
              <a:gd name="connsiteX137" fmla="*/ 50530 w 400050"/>
              <a:gd name="connsiteY137" fmla="*/ 460391 h 676275"/>
              <a:gd name="connsiteX138" fmla="*/ 55483 w 400050"/>
              <a:gd name="connsiteY138" fmla="*/ 467344 h 676275"/>
              <a:gd name="connsiteX139" fmla="*/ 71009 w 400050"/>
              <a:gd name="connsiteY139" fmla="*/ 469154 h 676275"/>
              <a:gd name="connsiteX140" fmla="*/ 83963 w 400050"/>
              <a:gd name="connsiteY140" fmla="*/ 469154 h 676275"/>
              <a:gd name="connsiteX141" fmla="*/ 84725 w 400050"/>
              <a:gd name="connsiteY141" fmla="*/ 485823 h 676275"/>
              <a:gd name="connsiteX142" fmla="*/ 85296 w 400050"/>
              <a:gd name="connsiteY142" fmla="*/ 491728 h 676275"/>
              <a:gd name="connsiteX143" fmla="*/ 82629 w 400050"/>
              <a:gd name="connsiteY143" fmla="*/ 501348 h 676275"/>
              <a:gd name="connsiteX144" fmla="*/ 85296 w 400050"/>
              <a:gd name="connsiteY144" fmla="*/ 510207 h 676275"/>
              <a:gd name="connsiteX145" fmla="*/ 90726 w 400050"/>
              <a:gd name="connsiteY145" fmla="*/ 518970 h 676275"/>
              <a:gd name="connsiteX146" fmla="*/ 92726 w 400050"/>
              <a:gd name="connsiteY146" fmla="*/ 506016 h 676275"/>
              <a:gd name="connsiteX147" fmla="*/ 102346 w 400050"/>
              <a:gd name="connsiteY147" fmla="*/ 496681 h 676275"/>
              <a:gd name="connsiteX148" fmla="*/ 108537 w 400050"/>
              <a:gd name="connsiteY148" fmla="*/ 504682 h 676275"/>
              <a:gd name="connsiteX149" fmla="*/ 101108 w 400050"/>
              <a:gd name="connsiteY149" fmla="*/ 515636 h 676275"/>
              <a:gd name="connsiteX150" fmla="*/ 102346 w 400050"/>
              <a:gd name="connsiteY150" fmla="*/ 524399 h 676275"/>
              <a:gd name="connsiteX151" fmla="*/ 114062 w 400050"/>
              <a:gd name="connsiteY151" fmla="*/ 521827 h 676275"/>
              <a:gd name="connsiteX152" fmla="*/ 123587 w 400050"/>
              <a:gd name="connsiteY152" fmla="*/ 524399 h 676275"/>
              <a:gd name="connsiteX153" fmla="*/ 133207 w 400050"/>
              <a:gd name="connsiteY153" fmla="*/ 530590 h 676275"/>
              <a:gd name="connsiteX154" fmla="*/ 149590 w 400050"/>
              <a:gd name="connsiteY154" fmla="*/ 534019 h 676275"/>
              <a:gd name="connsiteX155" fmla="*/ 155496 w 400050"/>
              <a:gd name="connsiteY155" fmla="*/ 525161 h 676275"/>
              <a:gd name="connsiteX156" fmla="*/ 160925 w 400050"/>
              <a:gd name="connsiteY156" fmla="*/ 526018 h 676275"/>
              <a:gd name="connsiteX157" fmla="*/ 164544 w 400050"/>
              <a:gd name="connsiteY157" fmla="*/ 540210 h 676275"/>
              <a:gd name="connsiteX158" fmla="*/ 201406 w 400050"/>
              <a:gd name="connsiteY158" fmla="*/ 569547 h 676275"/>
              <a:gd name="connsiteX159" fmla="*/ 201882 w 400050"/>
              <a:gd name="connsiteY159" fmla="*/ 577834 h 676275"/>
              <a:gd name="connsiteX160" fmla="*/ 197215 w 400050"/>
              <a:gd name="connsiteY160" fmla="*/ 583740 h 676275"/>
              <a:gd name="connsiteX161" fmla="*/ 205311 w 400050"/>
              <a:gd name="connsiteY161" fmla="*/ 594122 h 676275"/>
              <a:gd name="connsiteX162" fmla="*/ 202740 w 400050"/>
              <a:gd name="connsiteY162" fmla="*/ 600885 h 676275"/>
              <a:gd name="connsiteX163" fmla="*/ 203216 w 400050"/>
              <a:gd name="connsiteY163" fmla="*/ 602980 h 676275"/>
              <a:gd name="connsiteX164" fmla="*/ 225219 w 400050"/>
              <a:gd name="connsiteY164" fmla="*/ 613077 h 676275"/>
              <a:gd name="connsiteX165" fmla="*/ 237411 w 400050"/>
              <a:gd name="connsiteY165" fmla="*/ 607076 h 676275"/>
              <a:gd name="connsiteX166" fmla="*/ 248364 w 400050"/>
              <a:gd name="connsiteY166" fmla="*/ 614601 h 676275"/>
              <a:gd name="connsiteX167" fmla="*/ 253794 w 400050"/>
              <a:gd name="connsiteY167" fmla="*/ 621363 h 676275"/>
              <a:gd name="connsiteX168" fmla="*/ 256651 w 400050"/>
              <a:gd name="connsiteY168" fmla="*/ 631460 h 676275"/>
              <a:gd name="connsiteX169" fmla="*/ 273510 w 400050"/>
              <a:gd name="connsiteY169" fmla="*/ 633079 h 676275"/>
              <a:gd name="connsiteX170" fmla="*/ 283797 w 400050"/>
              <a:gd name="connsiteY170" fmla="*/ 628126 h 676275"/>
              <a:gd name="connsiteX171" fmla="*/ 288465 w 400050"/>
              <a:gd name="connsiteY171" fmla="*/ 628126 h 676275"/>
              <a:gd name="connsiteX172" fmla="*/ 297323 w 400050"/>
              <a:gd name="connsiteY172" fmla="*/ 620601 h 676275"/>
              <a:gd name="connsiteX173" fmla="*/ 303514 w 400050"/>
              <a:gd name="connsiteY173" fmla="*/ 621935 h 676275"/>
              <a:gd name="connsiteX174" fmla="*/ 306943 w 400050"/>
              <a:gd name="connsiteY174" fmla="*/ 632222 h 676275"/>
              <a:gd name="connsiteX175" fmla="*/ 307705 w 400050"/>
              <a:gd name="connsiteY175" fmla="*/ 646509 h 676275"/>
              <a:gd name="connsiteX176" fmla="*/ 314468 w 400050"/>
              <a:gd name="connsiteY176" fmla="*/ 654796 h 676275"/>
              <a:gd name="connsiteX177" fmla="*/ 321993 w 400050"/>
              <a:gd name="connsiteY177" fmla="*/ 643938 h 676275"/>
              <a:gd name="connsiteX178" fmla="*/ 326088 w 400050"/>
              <a:gd name="connsiteY178" fmla="*/ 647271 h 676275"/>
              <a:gd name="connsiteX179" fmla="*/ 331518 w 400050"/>
              <a:gd name="connsiteY179" fmla="*/ 658987 h 676275"/>
              <a:gd name="connsiteX180" fmla="*/ 342471 w 400050"/>
              <a:gd name="connsiteY180" fmla="*/ 667750 h 676275"/>
              <a:gd name="connsiteX181" fmla="*/ 354663 w 400050"/>
              <a:gd name="connsiteY181" fmla="*/ 669846 h 676275"/>
              <a:gd name="connsiteX182" fmla="*/ 365522 w 400050"/>
              <a:gd name="connsiteY182" fmla="*/ 675275 h 676275"/>
              <a:gd name="connsiteX183" fmla="*/ 377904 w 400050"/>
              <a:gd name="connsiteY183" fmla="*/ 678704 h 676275"/>
              <a:gd name="connsiteX184" fmla="*/ 389334 w 400050"/>
              <a:gd name="connsiteY184" fmla="*/ 674513 h 676275"/>
              <a:gd name="connsiteX185" fmla="*/ 396573 w 400050"/>
              <a:gd name="connsiteY185" fmla="*/ 672989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400050" h="676275">
                <a:moveTo>
                  <a:pt x="396383" y="669084"/>
                </a:moveTo>
                <a:lnTo>
                  <a:pt x="392192" y="662321"/>
                </a:lnTo>
                <a:lnTo>
                  <a:pt x="384667" y="662892"/>
                </a:lnTo>
                <a:lnTo>
                  <a:pt x="377904" y="657368"/>
                </a:lnTo>
                <a:lnTo>
                  <a:pt x="380000" y="649367"/>
                </a:lnTo>
                <a:lnTo>
                  <a:pt x="370951" y="646033"/>
                </a:lnTo>
                <a:lnTo>
                  <a:pt x="365522" y="636413"/>
                </a:lnTo>
                <a:lnTo>
                  <a:pt x="369618" y="629460"/>
                </a:lnTo>
                <a:lnTo>
                  <a:pt x="361617" y="618030"/>
                </a:lnTo>
                <a:lnTo>
                  <a:pt x="351234" y="614601"/>
                </a:lnTo>
                <a:lnTo>
                  <a:pt x="350472" y="605076"/>
                </a:lnTo>
                <a:lnTo>
                  <a:pt x="354663" y="599551"/>
                </a:lnTo>
                <a:lnTo>
                  <a:pt x="355425" y="583263"/>
                </a:lnTo>
                <a:lnTo>
                  <a:pt x="353330" y="567452"/>
                </a:lnTo>
                <a:lnTo>
                  <a:pt x="362093" y="564118"/>
                </a:lnTo>
                <a:lnTo>
                  <a:pt x="363426" y="557832"/>
                </a:lnTo>
                <a:lnTo>
                  <a:pt x="351996" y="550307"/>
                </a:lnTo>
                <a:lnTo>
                  <a:pt x="357426" y="522589"/>
                </a:lnTo>
                <a:lnTo>
                  <a:pt x="348663" y="523923"/>
                </a:lnTo>
                <a:lnTo>
                  <a:pt x="351996" y="510207"/>
                </a:lnTo>
                <a:lnTo>
                  <a:pt x="345805" y="502682"/>
                </a:lnTo>
                <a:lnTo>
                  <a:pt x="347139" y="499253"/>
                </a:lnTo>
                <a:lnTo>
                  <a:pt x="353330" y="498491"/>
                </a:lnTo>
                <a:lnTo>
                  <a:pt x="356187" y="485823"/>
                </a:lnTo>
                <a:lnTo>
                  <a:pt x="352568" y="470773"/>
                </a:lnTo>
                <a:lnTo>
                  <a:pt x="356187" y="450294"/>
                </a:lnTo>
                <a:lnTo>
                  <a:pt x="357997" y="439341"/>
                </a:lnTo>
                <a:lnTo>
                  <a:pt x="362093" y="425625"/>
                </a:lnTo>
                <a:lnTo>
                  <a:pt x="360093" y="418100"/>
                </a:lnTo>
                <a:lnTo>
                  <a:pt x="363426" y="408003"/>
                </a:lnTo>
                <a:lnTo>
                  <a:pt x="364188" y="399240"/>
                </a:lnTo>
                <a:lnTo>
                  <a:pt x="373047" y="394287"/>
                </a:lnTo>
                <a:lnTo>
                  <a:pt x="377142" y="377904"/>
                </a:lnTo>
                <a:lnTo>
                  <a:pt x="369141" y="367046"/>
                </a:lnTo>
                <a:lnTo>
                  <a:pt x="371713" y="348663"/>
                </a:lnTo>
                <a:lnTo>
                  <a:pt x="364188" y="321897"/>
                </a:lnTo>
                <a:lnTo>
                  <a:pt x="364188" y="305133"/>
                </a:lnTo>
                <a:lnTo>
                  <a:pt x="357997" y="298847"/>
                </a:lnTo>
                <a:lnTo>
                  <a:pt x="356664" y="285893"/>
                </a:lnTo>
                <a:lnTo>
                  <a:pt x="362950" y="279130"/>
                </a:lnTo>
                <a:lnTo>
                  <a:pt x="373047" y="279130"/>
                </a:lnTo>
                <a:lnTo>
                  <a:pt x="373047" y="268272"/>
                </a:lnTo>
                <a:lnTo>
                  <a:pt x="380571" y="256651"/>
                </a:lnTo>
                <a:lnTo>
                  <a:pt x="386763" y="256651"/>
                </a:lnTo>
                <a:lnTo>
                  <a:pt x="388096" y="244459"/>
                </a:lnTo>
                <a:lnTo>
                  <a:pt x="383905" y="231981"/>
                </a:lnTo>
                <a:lnTo>
                  <a:pt x="373047" y="223123"/>
                </a:lnTo>
                <a:lnTo>
                  <a:pt x="382667" y="216932"/>
                </a:lnTo>
                <a:lnTo>
                  <a:pt x="380571" y="184261"/>
                </a:lnTo>
                <a:lnTo>
                  <a:pt x="369618" y="172069"/>
                </a:lnTo>
                <a:lnTo>
                  <a:pt x="372475" y="160449"/>
                </a:lnTo>
                <a:lnTo>
                  <a:pt x="365522" y="145399"/>
                </a:lnTo>
                <a:lnTo>
                  <a:pt x="369618" y="132445"/>
                </a:lnTo>
                <a:lnTo>
                  <a:pt x="369618" y="121587"/>
                </a:lnTo>
                <a:lnTo>
                  <a:pt x="379238" y="121015"/>
                </a:lnTo>
                <a:lnTo>
                  <a:pt x="385429" y="111395"/>
                </a:lnTo>
                <a:lnTo>
                  <a:pt x="381333" y="106537"/>
                </a:lnTo>
                <a:lnTo>
                  <a:pt x="385429" y="97679"/>
                </a:lnTo>
                <a:lnTo>
                  <a:pt x="384667" y="82153"/>
                </a:lnTo>
                <a:lnTo>
                  <a:pt x="398955" y="79296"/>
                </a:lnTo>
                <a:lnTo>
                  <a:pt x="401050" y="73009"/>
                </a:lnTo>
                <a:lnTo>
                  <a:pt x="386763" y="60055"/>
                </a:lnTo>
                <a:lnTo>
                  <a:pt x="387525" y="53388"/>
                </a:lnTo>
                <a:lnTo>
                  <a:pt x="386001" y="47101"/>
                </a:lnTo>
                <a:lnTo>
                  <a:pt x="390096" y="45291"/>
                </a:lnTo>
                <a:lnTo>
                  <a:pt x="383905" y="41196"/>
                </a:lnTo>
                <a:lnTo>
                  <a:pt x="389334" y="29480"/>
                </a:lnTo>
                <a:lnTo>
                  <a:pt x="393525" y="25384"/>
                </a:lnTo>
                <a:lnTo>
                  <a:pt x="393525" y="17859"/>
                </a:lnTo>
                <a:lnTo>
                  <a:pt x="384667" y="17288"/>
                </a:lnTo>
                <a:lnTo>
                  <a:pt x="379238" y="27384"/>
                </a:lnTo>
                <a:lnTo>
                  <a:pt x="356187" y="15288"/>
                </a:lnTo>
                <a:lnTo>
                  <a:pt x="345805" y="19383"/>
                </a:lnTo>
                <a:lnTo>
                  <a:pt x="333613" y="15288"/>
                </a:lnTo>
                <a:lnTo>
                  <a:pt x="332851" y="4334"/>
                </a:lnTo>
                <a:lnTo>
                  <a:pt x="321135" y="3572"/>
                </a:lnTo>
                <a:lnTo>
                  <a:pt x="317802" y="15764"/>
                </a:lnTo>
                <a:lnTo>
                  <a:pt x="295989" y="38338"/>
                </a:lnTo>
                <a:lnTo>
                  <a:pt x="287226" y="39862"/>
                </a:lnTo>
                <a:lnTo>
                  <a:pt x="279702" y="42434"/>
                </a:lnTo>
                <a:lnTo>
                  <a:pt x="255032" y="40434"/>
                </a:lnTo>
                <a:lnTo>
                  <a:pt x="247031" y="45863"/>
                </a:lnTo>
                <a:lnTo>
                  <a:pt x="239982" y="41196"/>
                </a:lnTo>
                <a:lnTo>
                  <a:pt x="233315" y="43767"/>
                </a:lnTo>
                <a:lnTo>
                  <a:pt x="215694" y="43291"/>
                </a:lnTo>
                <a:lnTo>
                  <a:pt x="210741" y="36243"/>
                </a:lnTo>
                <a:lnTo>
                  <a:pt x="203216" y="37767"/>
                </a:lnTo>
                <a:lnTo>
                  <a:pt x="203216" y="54626"/>
                </a:lnTo>
                <a:lnTo>
                  <a:pt x="207407" y="55388"/>
                </a:lnTo>
                <a:lnTo>
                  <a:pt x="209407" y="65008"/>
                </a:lnTo>
                <a:lnTo>
                  <a:pt x="202740" y="65008"/>
                </a:lnTo>
                <a:lnTo>
                  <a:pt x="200644" y="76724"/>
                </a:lnTo>
                <a:lnTo>
                  <a:pt x="183023" y="77200"/>
                </a:lnTo>
                <a:lnTo>
                  <a:pt x="178070" y="88916"/>
                </a:lnTo>
                <a:lnTo>
                  <a:pt x="167688" y="88344"/>
                </a:lnTo>
                <a:lnTo>
                  <a:pt x="170069" y="90154"/>
                </a:lnTo>
                <a:lnTo>
                  <a:pt x="185595" y="103108"/>
                </a:lnTo>
                <a:lnTo>
                  <a:pt x="183499" y="119491"/>
                </a:lnTo>
                <a:lnTo>
                  <a:pt x="173879" y="148257"/>
                </a:lnTo>
                <a:lnTo>
                  <a:pt x="158925" y="151590"/>
                </a:lnTo>
                <a:lnTo>
                  <a:pt x="152162" y="159687"/>
                </a:lnTo>
                <a:lnTo>
                  <a:pt x="128254" y="159687"/>
                </a:lnTo>
                <a:lnTo>
                  <a:pt x="125682" y="153686"/>
                </a:lnTo>
                <a:lnTo>
                  <a:pt x="110633" y="162449"/>
                </a:lnTo>
                <a:lnTo>
                  <a:pt x="101870" y="159115"/>
                </a:lnTo>
                <a:lnTo>
                  <a:pt x="99012" y="175498"/>
                </a:lnTo>
                <a:lnTo>
                  <a:pt x="104442" y="185023"/>
                </a:lnTo>
                <a:lnTo>
                  <a:pt x="92726" y="201882"/>
                </a:lnTo>
                <a:lnTo>
                  <a:pt x="85296" y="194643"/>
                </a:lnTo>
                <a:lnTo>
                  <a:pt x="78534" y="196453"/>
                </a:lnTo>
                <a:lnTo>
                  <a:pt x="66342" y="225219"/>
                </a:lnTo>
                <a:lnTo>
                  <a:pt x="20717" y="249126"/>
                </a:lnTo>
                <a:lnTo>
                  <a:pt x="9763" y="249126"/>
                </a:lnTo>
                <a:lnTo>
                  <a:pt x="4905" y="274272"/>
                </a:lnTo>
                <a:lnTo>
                  <a:pt x="3572" y="274272"/>
                </a:lnTo>
                <a:lnTo>
                  <a:pt x="4143" y="283797"/>
                </a:lnTo>
                <a:lnTo>
                  <a:pt x="9001" y="298847"/>
                </a:lnTo>
                <a:lnTo>
                  <a:pt x="4905" y="302276"/>
                </a:lnTo>
                <a:lnTo>
                  <a:pt x="8239" y="318564"/>
                </a:lnTo>
                <a:lnTo>
                  <a:pt x="13192" y="318564"/>
                </a:lnTo>
                <a:lnTo>
                  <a:pt x="16526" y="323993"/>
                </a:lnTo>
                <a:lnTo>
                  <a:pt x="23289" y="334375"/>
                </a:lnTo>
                <a:lnTo>
                  <a:pt x="17859" y="339804"/>
                </a:lnTo>
                <a:lnTo>
                  <a:pt x="24051" y="366284"/>
                </a:lnTo>
                <a:lnTo>
                  <a:pt x="45863" y="373237"/>
                </a:lnTo>
                <a:lnTo>
                  <a:pt x="23289" y="392192"/>
                </a:lnTo>
                <a:lnTo>
                  <a:pt x="30051" y="404670"/>
                </a:lnTo>
                <a:lnTo>
                  <a:pt x="34147" y="415528"/>
                </a:lnTo>
                <a:lnTo>
                  <a:pt x="51292" y="420195"/>
                </a:lnTo>
                <a:lnTo>
                  <a:pt x="51292" y="431054"/>
                </a:lnTo>
                <a:lnTo>
                  <a:pt x="57483" y="440674"/>
                </a:lnTo>
                <a:lnTo>
                  <a:pt x="53388" y="444008"/>
                </a:lnTo>
                <a:lnTo>
                  <a:pt x="43767" y="437817"/>
                </a:lnTo>
                <a:lnTo>
                  <a:pt x="29480" y="437817"/>
                </a:lnTo>
                <a:lnTo>
                  <a:pt x="28718" y="446865"/>
                </a:lnTo>
                <a:lnTo>
                  <a:pt x="45101" y="447437"/>
                </a:lnTo>
                <a:lnTo>
                  <a:pt x="49197" y="450771"/>
                </a:lnTo>
                <a:lnTo>
                  <a:pt x="50530" y="460391"/>
                </a:lnTo>
                <a:lnTo>
                  <a:pt x="55483" y="467344"/>
                </a:lnTo>
                <a:lnTo>
                  <a:pt x="71009" y="469154"/>
                </a:lnTo>
                <a:lnTo>
                  <a:pt x="83963" y="469154"/>
                </a:lnTo>
                <a:lnTo>
                  <a:pt x="84725" y="485823"/>
                </a:lnTo>
                <a:lnTo>
                  <a:pt x="85296" y="491728"/>
                </a:lnTo>
                <a:lnTo>
                  <a:pt x="82629" y="501348"/>
                </a:lnTo>
                <a:lnTo>
                  <a:pt x="85296" y="510207"/>
                </a:lnTo>
                <a:lnTo>
                  <a:pt x="90726" y="518970"/>
                </a:lnTo>
                <a:lnTo>
                  <a:pt x="92726" y="506016"/>
                </a:lnTo>
                <a:lnTo>
                  <a:pt x="102346" y="496681"/>
                </a:lnTo>
                <a:lnTo>
                  <a:pt x="108537" y="504682"/>
                </a:lnTo>
                <a:lnTo>
                  <a:pt x="101108" y="515636"/>
                </a:lnTo>
                <a:lnTo>
                  <a:pt x="102346" y="524399"/>
                </a:lnTo>
                <a:lnTo>
                  <a:pt x="114062" y="521827"/>
                </a:lnTo>
                <a:lnTo>
                  <a:pt x="123587" y="524399"/>
                </a:lnTo>
                <a:lnTo>
                  <a:pt x="133207" y="530590"/>
                </a:lnTo>
                <a:lnTo>
                  <a:pt x="149590" y="534019"/>
                </a:lnTo>
                <a:lnTo>
                  <a:pt x="155496" y="525161"/>
                </a:lnTo>
                <a:lnTo>
                  <a:pt x="160925" y="526018"/>
                </a:lnTo>
                <a:lnTo>
                  <a:pt x="164544" y="540210"/>
                </a:lnTo>
                <a:lnTo>
                  <a:pt x="201406" y="569547"/>
                </a:lnTo>
                <a:lnTo>
                  <a:pt x="201882" y="577834"/>
                </a:lnTo>
                <a:lnTo>
                  <a:pt x="197215" y="583740"/>
                </a:lnTo>
                <a:lnTo>
                  <a:pt x="205311" y="594122"/>
                </a:lnTo>
                <a:lnTo>
                  <a:pt x="202740" y="600885"/>
                </a:lnTo>
                <a:lnTo>
                  <a:pt x="203216" y="602980"/>
                </a:lnTo>
                <a:lnTo>
                  <a:pt x="225219" y="613077"/>
                </a:lnTo>
                <a:lnTo>
                  <a:pt x="237411" y="607076"/>
                </a:lnTo>
                <a:lnTo>
                  <a:pt x="248364" y="614601"/>
                </a:lnTo>
                <a:lnTo>
                  <a:pt x="253794" y="621363"/>
                </a:lnTo>
                <a:lnTo>
                  <a:pt x="256651" y="631460"/>
                </a:lnTo>
                <a:lnTo>
                  <a:pt x="273510" y="633079"/>
                </a:lnTo>
                <a:lnTo>
                  <a:pt x="283797" y="628126"/>
                </a:lnTo>
                <a:lnTo>
                  <a:pt x="288465" y="628126"/>
                </a:lnTo>
                <a:lnTo>
                  <a:pt x="297323" y="620601"/>
                </a:lnTo>
                <a:lnTo>
                  <a:pt x="303514" y="621935"/>
                </a:lnTo>
                <a:lnTo>
                  <a:pt x="306943" y="632222"/>
                </a:lnTo>
                <a:lnTo>
                  <a:pt x="307705" y="646509"/>
                </a:lnTo>
                <a:lnTo>
                  <a:pt x="314468" y="654796"/>
                </a:lnTo>
                <a:lnTo>
                  <a:pt x="321993" y="643938"/>
                </a:lnTo>
                <a:lnTo>
                  <a:pt x="326088" y="647271"/>
                </a:lnTo>
                <a:lnTo>
                  <a:pt x="331518" y="658987"/>
                </a:lnTo>
                <a:lnTo>
                  <a:pt x="342471" y="667750"/>
                </a:lnTo>
                <a:lnTo>
                  <a:pt x="354663" y="669846"/>
                </a:lnTo>
                <a:lnTo>
                  <a:pt x="365522" y="675275"/>
                </a:lnTo>
                <a:lnTo>
                  <a:pt x="377904" y="678704"/>
                </a:lnTo>
                <a:lnTo>
                  <a:pt x="389334" y="674513"/>
                </a:lnTo>
                <a:lnTo>
                  <a:pt x="396573" y="672989"/>
                </a:lnTo>
                <a:close/>
              </a:path>
            </a:pathLst>
          </a:custGeom>
          <a:solidFill>
            <a:schemeClr val="tx1"/>
          </a:solidFill>
          <a:ln w="4763" cap="flat">
            <a:solidFill>
              <a:srgbClr val="182947"/>
            </a:solidFill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uk-UA" sz="9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Полилиния: фигура 505">
            <a:extLst>
              <a:ext uri="{FF2B5EF4-FFF2-40B4-BE49-F238E27FC236}">
                <a16:creationId xmlns:a16="http://schemas.microsoft.com/office/drawing/2014/main" id="{754D37EF-45D7-C987-FF9C-44B38BCE7B88}"/>
              </a:ext>
            </a:extLst>
          </p:cNvPr>
          <p:cNvSpPr/>
          <p:nvPr/>
        </p:nvSpPr>
        <p:spPr>
          <a:xfrm>
            <a:off x="6051038" y="3226442"/>
            <a:ext cx="1246017" cy="2320812"/>
          </a:xfrm>
          <a:custGeom>
            <a:avLst/>
            <a:gdLst>
              <a:gd name="connsiteX0" fmla="*/ 429720 w 438150"/>
              <a:gd name="connsiteY0" fmla="*/ 528018 h 800100"/>
              <a:gd name="connsiteX1" fmla="*/ 423529 w 438150"/>
              <a:gd name="connsiteY1" fmla="*/ 528780 h 800100"/>
              <a:gd name="connsiteX2" fmla="*/ 422196 w 438150"/>
              <a:gd name="connsiteY2" fmla="*/ 521256 h 800100"/>
              <a:gd name="connsiteX3" fmla="*/ 426863 w 438150"/>
              <a:gd name="connsiteY3" fmla="*/ 516303 h 800100"/>
              <a:gd name="connsiteX4" fmla="*/ 423529 w 438150"/>
              <a:gd name="connsiteY4" fmla="*/ 498681 h 800100"/>
              <a:gd name="connsiteX5" fmla="*/ 428482 w 438150"/>
              <a:gd name="connsiteY5" fmla="*/ 489823 h 800100"/>
              <a:gd name="connsiteX6" fmla="*/ 420957 w 438150"/>
              <a:gd name="connsiteY6" fmla="*/ 483632 h 800100"/>
              <a:gd name="connsiteX7" fmla="*/ 417338 w 438150"/>
              <a:gd name="connsiteY7" fmla="*/ 469916 h 800100"/>
              <a:gd name="connsiteX8" fmla="*/ 431816 w 438150"/>
              <a:gd name="connsiteY8" fmla="*/ 450961 h 800100"/>
              <a:gd name="connsiteX9" fmla="*/ 422196 w 438150"/>
              <a:gd name="connsiteY9" fmla="*/ 447627 h 800100"/>
              <a:gd name="connsiteX10" fmla="*/ 415433 w 438150"/>
              <a:gd name="connsiteY10" fmla="*/ 448961 h 800100"/>
              <a:gd name="connsiteX11" fmla="*/ 411242 w 438150"/>
              <a:gd name="connsiteY11" fmla="*/ 443532 h 800100"/>
              <a:gd name="connsiteX12" fmla="*/ 405051 w 438150"/>
              <a:gd name="connsiteY12" fmla="*/ 444865 h 800100"/>
              <a:gd name="connsiteX13" fmla="*/ 402955 w 438150"/>
              <a:gd name="connsiteY13" fmla="*/ 441531 h 800100"/>
              <a:gd name="connsiteX14" fmla="*/ 413337 w 438150"/>
              <a:gd name="connsiteY14" fmla="*/ 427815 h 800100"/>
              <a:gd name="connsiteX15" fmla="*/ 413337 w 438150"/>
              <a:gd name="connsiteY15" fmla="*/ 421815 h 800100"/>
              <a:gd name="connsiteX16" fmla="*/ 401717 w 438150"/>
              <a:gd name="connsiteY16" fmla="*/ 422291 h 800100"/>
              <a:gd name="connsiteX17" fmla="*/ 402479 w 438150"/>
              <a:gd name="connsiteY17" fmla="*/ 412671 h 800100"/>
              <a:gd name="connsiteX18" fmla="*/ 410480 w 438150"/>
              <a:gd name="connsiteY18" fmla="*/ 407241 h 800100"/>
              <a:gd name="connsiteX19" fmla="*/ 410480 w 438150"/>
              <a:gd name="connsiteY19" fmla="*/ 398478 h 800100"/>
              <a:gd name="connsiteX20" fmla="*/ 416671 w 438150"/>
              <a:gd name="connsiteY20" fmla="*/ 386286 h 800100"/>
              <a:gd name="connsiteX21" fmla="*/ 413814 w 438150"/>
              <a:gd name="connsiteY21" fmla="*/ 380857 h 800100"/>
              <a:gd name="connsiteX22" fmla="*/ 421338 w 438150"/>
              <a:gd name="connsiteY22" fmla="*/ 373332 h 800100"/>
              <a:gd name="connsiteX23" fmla="*/ 425529 w 438150"/>
              <a:gd name="connsiteY23" fmla="*/ 376666 h 800100"/>
              <a:gd name="connsiteX24" fmla="*/ 428863 w 438150"/>
              <a:gd name="connsiteY24" fmla="*/ 367046 h 800100"/>
              <a:gd name="connsiteX25" fmla="*/ 414576 w 438150"/>
              <a:gd name="connsiteY25" fmla="*/ 353520 h 800100"/>
              <a:gd name="connsiteX26" fmla="*/ 417147 w 438150"/>
              <a:gd name="connsiteY26" fmla="*/ 345234 h 800100"/>
              <a:gd name="connsiteX27" fmla="*/ 432197 w 438150"/>
              <a:gd name="connsiteY27" fmla="*/ 345234 h 800100"/>
              <a:gd name="connsiteX28" fmla="*/ 430863 w 438150"/>
              <a:gd name="connsiteY28" fmla="*/ 344472 h 800100"/>
              <a:gd name="connsiteX29" fmla="*/ 432197 w 438150"/>
              <a:gd name="connsiteY29" fmla="*/ 337233 h 800100"/>
              <a:gd name="connsiteX30" fmla="*/ 425720 w 438150"/>
              <a:gd name="connsiteY30" fmla="*/ 332565 h 800100"/>
              <a:gd name="connsiteX31" fmla="*/ 425434 w 438150"/>
              <a:gd name="connsiteY31" fmla="*/ 333042 h 800100"/>
              <a:gd name="connsiteX32" fmla="*/ 413718 w 438150"/>
              <a:gd name="connsiteY32" fmla="*/ 336375 h 800100"/>
              <a:gd name="connsiteX33" fmla="*/ 407718 w 438150"/>
              <a:gd name="connsiteY33" fmla="*/ 328089 h 800100"/>
              <a:gd name="connsiteX34" fmla="*/ 389811 w 438150"/>
              <a:gd name="connsiteY34" fmla="*/ 304276 h 800100"/>
              <a:gd name="connsiteX35" fmla="*/ 380190 w 438150"/>
              <a:gd name="connsiteY35" fmla="*/ 282464 h 800100"/>
              <a:gd name="connsiteX36" fmla="*/ 380952 w 438150"/>
              <a:gd name="connsiteY36" fmla="*/ 268176 h 800100"/>
              <a:gd name="connsiteX37" fmla="*/ 365427 w 438150"/>
              <a:gd name="connsiteY37" fmla="*/ 267414 h 800100"/>
              <a:gd name="connsiteX38" fmla="*/ 368760 w 438150"/>
              <a:gd name="connsiteY38" fmla="*/ 236839 h 800100"/>
              <a:gd name="connsiteX39" fmla="*/ 361236 w 438150"/>
              <a:gd name="connsiteY39" fmla="*/ 227981 h 800100"/>
              <a:gd name="connsiteX40" fmla="*/ 363807 w 438150"/>
              <a:gd name="connsiteY40" fmla="*/ 220456 h 800100"/>
              <a:gd name="connsiteX41" fmla="*/ 378285 w 438150"/>
              <a:gd name="connsiteY41" fmla="*/ 229314 h 800100"/>
              <a:gd name="connsiteX42" fmla="*/ 385524 w 438150"/>
              <a:gd name="connsiteY42" fmla="*/ 222552 h 800100"/>
              <a:gd name="connsiteX43" fmla="*/ 403431 w 438150"/>
              <a:gd name="connsiteY43" fmla="*/ 221790 h 800100"/>
              <a:gd name="connsiteX44" fmla="*/ 398478 w 438150"/>
              <a:gd name="connsiteY44" fmla="*/ 215027 h 800100"/>
              <a:gd name="connsiteX45" fmla="*/ 400574 w 438150"/>
              <a:gd name="connsiteY45" fmla="*/ 208074 h 800100"/>
              <a:gd name="connsiteX46" fmla="*/ 386286 w 438150"/>
              <a:gd name="connsiteY46" fmla="*/ 201311 h 800100"/>
              <a:gd name="connsiteX47" fmla="*/ 387620 w 438150"/>
              <a:gd name="connsiteY47" fmla="*/ 178737 h 800100"/>
              <a:gd name="connsiteX48" fmla="*/ 399240 w 438150"/>
              <a:gd name="connsiteY48" fmla="*/ 175403 h 800100"/>
              <a:gd name="connsiteX49" fmla="*/ 399240 w 438150"/>
              <a:gd name="connsiteY49" fmla="*/ 158258 h 800100"/>
              <a:gd name="connsiteX50" fmla="*/ 389144 w 438150"/>
              <a:gd name="connsiteY50" fmla="*/ 166545 h 800100"/>
              <a:gd name="connsiteX51" fmla="*/ 388382 w 438150"/>
              <a:gd name="connsiteY51" fmla="*/ 154353 h 800100"/>
              <a:gd name="connsiteX52" fmla="*/ 381619 w 438150"/>
              <a:gd name="connsiteY52" fmla="*/ 148161 h 800100"/>
              <a:gd name="connsiteX53" fmla="*/ 384191 w 438150"/>
              <a:gd name="connsiteY53" fmla="*/ 136541 h 800100"/>
              <a:gd name="connsiteX54" fmla="*/ 377809 w 438150"/>
              <a:gd name="connsiteY54" fmla="*/ 133969 h 800100"/>
              <a:gd name="connsiteX55" fmla="*/ 374475 w 438150"/>
              <a:gd name="connsiteY55" fmla="*/ 139970 h 800100"/>
              <a:gd name="connsiteX56" fmla="*/ 368284 w 438150"/>
              <a:gd name="connsiteY56" fmla="*/ 138636 h 800100"/>
              <a:gd name="connsiteX57" fmla="*/ 363617 w 438150"/>
              <a:gd name="connsiteY57" fmla="*/ 141494 h 800100"/>
              <a:gd name="connsiteX58" fmla="*/ 358188 w 438150"/>
              <a:gd name="connsiteY58" fmla="*/ 142827 h 800100"/>
              <a:gd name="connsiteX59" fmla="*/ 356664 w 438150"/>
              <a:gd name="connsiteY59" fmla="*/ 133207 h 800100"/>
              <a:gd name="connsiteX60" fmla="*/ 346567 w 438150"/>
              <a:gd name="connsiteY60" fmla="*/ 133207 h 800100"/>
              <a:gd name="connsiteX61" fmla="*/ 337709 w 438150"/>
              <a:gd name="connsiteY61" fmla="*/ 124349 h 800100"/>
              <a:gd name="connsiteX62" fmla="*/ 338185 w 438150"/>
              <a:gd name="connsiteY62" fmla="*/ 116062 h 800100"/>
              <a:gd name="connsiteX63" fmla="*/ 331422 w 438150"/>
              <a:gd name="connsiteY63" fmla="*/ 111395 h 800100"/>
              <a:gd name="connsiteX64" fmla="*/ 315039 w 438150"/>
              <a:gd name="connsiteY64" fmla="*/ 105966 h 800100"/>
              <a:gd name="connsiteX65" fmla="*/ 316373 w 438150"/>
              <a:gd name="connsiteY65" fmla="*/ 88344 h 800100"/>
              <a:gd name="connsiteX66" fmla="*/ 300085 w 438150"/>
              <a:gd name="connsiteY66" fmla="*/ 75867 h 800100"/>
              <a:gd name="connsiteX67" fmla="*/ 318468 w 438150"/>
              <a:gd name="connsiteY67" fmla="*/ 39005 h 800100"/>
              <a:gd name="connsiteX68" fmla="*/ 308848 w 438150"/>
              <a:gd name="connsiteY68" fmla="*/ 39005 h 800100"/>
              <a:gd name="connsiteX69" fmla="*/ 306753 w 438150"/>
              <a:gd name="connsiteY69" fmla="*/ 31004 h 800100"/>
              <a:gd name="connsiteX70" fmla="*/ 297418 w 438150"/>
              <a:gd name="connsiteY70" fmla="*/ 27670 h 800100"/>
              <a:gd name="connsiteX71" fmla="*/ 294084 w 438150"/>
              <a:gd name="connsiteY71" fmla="*/ 15478 h 800100"/>
              <a:gd name="connsiteX72" fmla="*/ 290465 w 438150"/>
              <a:gd name="connsiteY72" fmla="*/ 16526 h 800100"/>
              <a:gd name="connsiteX73" fmla="*/ 281607 w 438150"/>
              <a:gd name="connsiteY73" fmla="*/ 13192 h 800100"/>
              <a:gd name="connsiteX74" fmla="*/ 279511 w 438150"/>
              <a:gd name="connsiteY74" fmla="*/ 3572 h 800100"/>
              <a:gd name="connsiteX75" fmla="*/ 268653 w 438150"/>
              <a:gd name="connsiteY75" fmla="*/ 3572 h 800100"/>
              <a:gd name="connsiteX76" fmla="*/ 258556 w 438150"/>
              <a:gd name="connsiteY76" fmla="*/ 14716 h 800100"/>
              <a:gd name="connsiteX77" fmla="*/ 248936 w 438150"/>
              <a:gd name="connsiteY77" fmla="*/ 13954 h 800100"/>
              <a:gd name="connsiteX78" fmla="*/ 242745 w 438150"/>
              <a:gd name="connsiteY78" fmla="*/ 23574 h 800100"/>
              <a:gd name="connsiteX79" fmla="*/ 224361 w 438150"/>
              <a:gd name="connsiteY79" fmla="*/ 14716 h 800100"/>
              <a:gd name="connsiteX80" fmla="*/ 205978 w 438150"/>
              <a:gd name="connsiteY80" fmla="*/ 20145 h 800100"/>
              <a:gd name="connsiteX81" fmla="*/ 204645 w 438150"/>
              <a:gd name="connsiteY81" fmla="*/ 26146 h 800100"/>
              <a:gd name="connsiteX82" fmla="*/ 194262 w 438150"/>
              <a:gd name="connsiteY82" fmla="*/ 26146 h 800100"/>
              <a:gd name="connsiteX83" fmla="*/ 184928 w 438150"/>
              <a:gd name="connsiteY83" fmla="*/ 35766 h 800100"/>
              <a:gd name="connsiteX84" fmla="*/ 178737 w 438150"/>
              <a:gd name="connsiteY84" fmla="*/ 54150 h 800100"/>
              <a:gd name="connsiteX85" fmla="*/ 175403 w 438150"/>
              <a:gd name="connsiteY85" fmla="*/ 60912 h 800100"/>
              <a:gd name="connsiteX86" fmla="*/ 165783 w 438150"/>
              <a:gd name="connsiteY86" fmla="*/ 60912 h 800100"/>
              <a:gd name="connsiteX87" fmla="*/ 162449 w 438150"/>
              <a:gd name="connsiteY87" fmla="*/ 76724 h 800100"/>
              <a:gd name="connsiteX88" fmla="*/ 151590 w 438150"/>
              <a:gd name="connsiteY88" fmla="*/ 75962 h 800100"/>
              <a:gd name="connsiteX89" fmla="*/ 132445 w 438150"/>
              <a:gd name="connsiteY89" fmla="*/ 101870 h 800100"/>
              <a:gd name="connsiteX90" fmla="*/ 127778 w 438150"/>
              <a:gd name="connsiteY90" fmla="*/ 101870 h 800100"/>
              <a:gd name="connsiteX91" fmla="*/ 122349 w 438150"/>
              <a:gd name="connsiteY91" fmla="*/ 108061 h 800100"/>
              <a:gd name="connsiteX92" fmla="*/ 114062 w 438150"/>
              <a:gd name="connsiteY92" fmla="*/ 108537 h 800100"/>
              <a:gd name="connsiteX93" fmla="*/ 108633 w 438150"/>
              <a:gd name="connsiteY93" fmla="*/ 112728 h 800100"/>
              <a:gd name="connsiteX94" fmla="*/ 89487 w 438150"/>
              <a:gd name="connsiteY94" fmla="*/ 112728 h 800100"/>
              <a:gd name="connsiteX95" fmla="*/ 66437 w 438150"/>
              <a:gd name="connsiteY95" fmla="*/ 139398 h 800100"/>
              <a:gd name="connsiteX96" fmla="*/ 46720 w 438150"/>
              <a:gd name="connsiteY96" fmla="*/ 146637 h 800100"/>
              <a:gd name="connsiteX97" fmla="*/ 46720 w 438150"/>
              <a:gd name="connsiteY97" fmla="*/ 154924 h 800100"/>
              <a:gd name="connsiteX98" fmla="*/ 58912 w 438150"/>
              <a:gd name="connsiteY98" fmla="*/ 165783 h 800100"/>
              <a:gd name="connsiteX99" fmla="*/ 56626 w 438150"/>
              <a:gd name="connsiteY99" fmla="*/ 172069 h 800100"/>
              <a:gd name="connsiteX100" fmla="*/ 46530 w 438150"/>
              <a:gd name="connsiteY100" fmla="*/ 174165 h 800100"/>
              <a:gd name="connsiteX101" fmla="*/ 42434 w 438150"/>
              <a:gd name="connsiteY101" fmla="*/ 174927 h 800100"/>
              <a:gd name="connsiteX102" fmla="*/ 43196 w 438150"/>
              <a:gd name="connsiteY102" fmla="*/ 190452 h 800100"/>
              <a:gd name="connsiteX103" fmla="*/ 39005 w 438150"/>
              <a:gd name="connsiteY103" fmla="*/ 199215 h 800100"/>
              <a:gd name="connsiteX104" fmla="*/ 43196 w 438150"/>
              <a:gd name="connsiteY104" fmla="*/ 204168 h 800100"/>
              <a:gd name="connsiteX105" fmla="*/ 37005 w 438150"/>
              <a:gd name="connsiteY105" fmla="*/ 213789 h 800100"/>
              <a:gd name="connsiteX106" fmla="*/ 27384 w 438150"/>
              <a:gd name="connsiteY106" fmla="*/ 214360 h 800100"/>
              <a:gd name="connsiteX107" fmla="*/ 27384 w 438150"/>
              <a:gd name="connsiteY107" fmla="*/ 225219 h 800100"/>
              <a:gd name="connsiteX108" fmla="*/ 23193 w 438150"/>
              <a:gd name="connsiteY108" fmla="*/ 238173 h 800100"/>
              <a:gd name="connsiteX109" fmla="*/ 30242 w 438150"/>
              <a:gd name="connsiteY109" fmla="*/ 253222 h 800100"/>
              <a:gd name="connsiteX110" fmla="*/ 27384 w 438150"/>
              <a:gd name="connsiteY110" fmla="*/ 264938 h 800100"/>
              <a:gd name="connsiteX111" fmla="*/ 38243 w 438150"/>
              <a:gd name="connsiteY111" fmla="*/ 277130 h 800100"/>
              <a:gd name="connsiteX112" fmla="*/ 40338 w 438150"/>
              <a:gd name="connsiteY112" fmla="*/ 309801 h 800100"/>
              <a:gd name="connsiteX113" fmla="*/ 30718 w 438150"/>
              <a:gd name="connsiteY113" fmla="*/ 315992 h 800100"/>
              <a:gd name="connsiteX114" fmla="*/ 41577 w 438150"/>
              <a:gd name="connsiteY114" fmla="*/ 324850 h 800100"/>
              <a:gd name="connsiteX115" fmla="*/ 45768 w 438150"/>
              <a:gd name="connsiteY115" fmla="*/ 337328 h 800100"/>
              <a:gd name="connsiteX116" fmla="*/ 44434 w 438150"/>
              <a:gd name="connsiteY116" fmla="*/ 349520 h 800100"/>
              <a:gd name="connsiteX117" fmla="*/ 38243 w 438150"/>
              <a:gd name="connsiteY117" fmla="*/ 349520 h 800100"/>
              <a:gd name="connsiteX118" fmla="*/ 30718 w 438150"/>
              <a:gd name="connsiteY118" fmla="*/ 361140 h 800100"/>
              <a:gd name="connsiteX119" fmla="*/ 30718 w 438150"/>
              <a:gd name="connsiteY119" fmla="*/ 371999 h 800100"/>
              <a:gd name="connsiteX120" fmla="*/ 20622 w 438150"/>
              <a:gd name="connsiteY120" fmla="*/ 371999 h 800100"/>
              <a:gd name="connsiteX121" fmla="*/ 14430 w 438150"/>
              <a:gd name="connsiteY121" fmla="*/ 378762 h 800100"/>
              <a:gd name="connsiteX122" fmla="*/ 15764 w 438150"/>
              <a:gd name="connsiteY122" fmla="*/ 391716 h 800100"/>
              <a:gd name="connsiteX123" fmla="*/ 21955 w 438150"/>
              <a:gd name="connsiteY123" fmla="*/ 397907 h 800100"/>
              <a:gd name="connsiteX124" fmla="*/ 21955 w 438150"/>
              <a:gd name="connsiteY124" fmla="*/ 414766 h 800100"/>
              <a:gd name="connsiteX125" fmla="*/ 29480 w 438150"/>
              <a:gd name="connsiteY125" fmla="*/ 441436 h 800100"/>
              <a:gd name="connsiteX126" fmla="*/ 26908 w 438150"/>
              <a:gd name="connsiteY126" fmla="*/ 459819 h 800100"/>
              <a:gd name="connsiteX127" fmla="*/ 34909 w 438150"/>
              <a:gd name="connsiteY127" fmla="*/ 470678 h 800100"/>
              <a:gd name="connsiteX128" fmla="*/ 30718 w 438150"/>
              <a:gd name="connsiteY128" fmla="*/ 486966 h 800100"/>
              <a:gd name="connsiteX129" fmla="*/ 21955 w 438150"/>
              <a:gd name="connsiteY129" fmla="*/ 491919 h 800100"/>
              <a:gd name="connsiteX130" fmla="*/ 21193 w 438150"/>
              <a:gd name="connsiteY130" fmla="*/ 500777 h 800100"/>
              <a:gd name="connsiteX131" fmla="*/ 17859 w 438150"/>
              <a:gd name="connsiteY131" fmla="*/ 510873 h 800100"/>
              <a:gd name="connsiteX132" fmla="*/ 19955 w 438150"/>
              <a:gd name="connsiteY132" fmla="*/ 518398 h 800100"/>
              <a:gd name="connsiteX133" fmla="*/ 15764 w 438150"/>
              <a:gd name="connsiteY133" fmla="*/ 532114 h 800100"/>
              <a:gd name="connsiteX134" fmla="*/ 13954 w 438150"/>
              <a:gd name="connsiteY134" fmla="*/ 542973 h 800100"/>
              <a:gd name="connsiteX135" fmla="*/ 10335 w 438150"/>
              <a:gd name="connsiteY135" fmla="*/ 563451 h 800100"/>
              <a:gd name="connsiteX136" fmla="*/ 13954 w 438150"/>
              <a:gd name="connsiteY136" fmla="*/ 578501 h 800100"/>
              <a:gd name="connsiteX137" fmla="*/ 11097 w 438150"/>
              <a:gd name="connsiteY137" fmla="*/ 591169 h 800100"/>
              <a:gd name="connsiteX138" fmla="*/ 4905 w 438150"/>
              <a:gd name="connsiteY138" fmla="*/ 591931 h 800100"/>
              <a:gd name="connsiteX139" fmla="*/ 3572 w 438150"/>
              <a:gd name="connsiteY139" fmla="*/ 595265 h 800100"/>
              <a:gd name="connsiteX140" fmla="*/ 9763 w 438150"/>
              <a:gd name="connsiteY140" fmla="*/ 602790 h 800100"/>
              <a:gd name="connsiteX141" fmla="*/ 6429 w 438150"/>
              <a:gd name="connsiteY141" fmla="*/ 616506 h 800100"/>
              <a:gd name="connsiteX142" fmla="*/ 15288 w 438150"/>
              <a:gd name="connsiteY142" fmla="*/ 615172 h 800100"/>
              <a:gd name="connsiteX143" fmla="*/ 9858 w 438150"/>
              <a:gd name="connsiteY143" fmla="*/ 642890 h 800100"/>
              <a:gd name="connsiteX144" fmla="*/ 21288 w 438150"/>
              <a:gd name="connsiteY144" fmla="*/ 650415 h 800100"/>
              <a:gd name="connsiteX145" fmla="*/ 19955 w 438150"/>
              <a:gd name="connsiteY145" fmla="*/ 656606 h 800100"/>
              <a:gd name="connsiteX146" fmla="*/ 11097 w 438150"/>
              <a:gd name="connsiteY146" fmla="*/ 659940 h 800100"/>
              <a:gd name="connsiteX147" fmla="*/ 13192 w 438150"/>
              <a:gd name="connsiteY147" fmla="*/ 675751 h 800100"/>
              <a:gd name="connsiteX148" fmla="*/ 12430 w 438150"/>
              <a:gd name="connsiteY148" fmla="*/ 692039 h 800100"/>
              <a:gd name="connsiteX149" fmla="*/ 8239 w 438150"/>
              <a:gd name="connsiteY149" fmla="*/ 697468 h 800100"/>
              <a:gd name="connsiteX150" fmla="*/ 9001 w 438150"/>
              <a:gd name="connsiteY150" fmla="*/ 707088 h 800100"/>
              <a:gd name="connsiteX151" fmla="*/ 19383 w 438150"/>
              <a:gd name="connsiteY151" fmla="*/ 710422 h 800100"/>
              <a:gd name="connsiteX152" fmla="*/ 27384 w 438150"/>
              <a:gd name="connsiteY152" fmla="*/ 721852 h 800100"/>
              <a:gd name="connsiteX153" fmla="*/ 23193 w 438150"/>
              <a:gd name="connsiteY153" fmla="*/ 728805 h 800100"/>
              <a:gd name="connsiteX154" fmla="*/ 28623 w 438150"/>
              <a:gd name="connsiteY154" fmla="*/ 738426 h 800100"/>
              <a:gd name="connsiteX155" fmla="*/ 37671 w 438150"/>
              <a:gd name="connsiteY155" fmla="*/ 741759 h 800100"/>
              <a:gd name="connsiteX156" fmla="*/ 35576 w 438150"/>
              <a:gd name="connsiteY156" fmla="*/ 749760 h 800100"/>
              <a:gd name="connsiteX157" fmla="*/ 42339 w 438150"/>
              <a:gd name="connsiteY157" fmla="*/ 755190 h 800100"/>
              <a:gd name="connsiteX158" fmla="*/ 46434 w 438150"/>
              <a:gd name="connsiteY158" fmla="*/ 754904 h 800100"/>
              <a:gd name="connsiteX159" fmla="*/ 49768 w 438150"/>
              <a:gd name="connsiteY159" fmla="*/ 754618 h 800100"/>
              <a:gd name="connsiteX160" fmla="*/ 53959 w 438150"/>
              <a:gd name="connsiteY160" fmla="*/ 761381 h 800100"/>
              <a:gd name="connsiteX161" fmla="*/ 54245 w 438150"/>
              <a:gd name="connsiteY161" fmla="*/ 765286 h 800100"/>
              <a:gd name="connsiteX162" fmla="*/ 59960 w 438150"/>
              <a:gd name="connsiteY162" fmla="*/ 763953 h 800100"/>
              <a:gd name="connsiteX163" fmla="*/ 69009 w 438150"/>
              <a:gd name="connsiteY163" fmla="*/ 768906 h 800100"/>
              <a:gd name="connsiteX164" fmla="*/ 76248 w 438150"/>
              <a:gd name="connsiteY164" fmla="*/ 779764 h 800100"/>
              <a:gd name="connsiteX165" fmla="*/ 85296 w 438150"/>
              <a:gd name="connsiteY165" fmla="*/ 791385 h 800100"/>
              <a:gd name="connsiteX166" fmla="*/ 97488 w 438150"/>
              <a:gd name="connsiteY166" fmla="*/ 797385 h 800100"/>
              <a:gd name="connsiteX167" fmla="*/ 108347 w 438150"/>
              <a:gd name="connsiteY167" fmla="*/ 792718 h 800100"/>
              <a:gd name="connsiteX168" fmla="*/ 107013 w 438150"/>
              <a:gd name="connsiteY168" fmla="*/ 779002 h 800100"/>
              <a:gd name="connsiteX169" fmla="*/ 119205 w 438150"/>
              <a:gd name="connsiteY169" fmla="*/ 782336 h 800100"/>
              <a:gd name="connsiteX170" fmla="*/ 126730 w 438150"/>
              <a:gd name="connsiteY170" fmla="*/ 781002 h 800100"/>
              <a:gd name="connsiteX171" fmla="*/ 125397 w 438150"/>
              <a:gd name="connsiteY171" fmla="*/ 774240 h 800100"/>
              <a:gd name="connsiteX172" fmla="*/ 115014 w 438150"/>
              <a:gd name="connsiteY172" fmla="*/ 764619 h 800100"/>
              <a:gd name="connsiteX173" fmla="*/ 115776 w 438150"/>
              <a:gd name="connsiteY173" fmla="*/ 759190 h 800100"/>
              <a:gd name="connsiteX174" fmla="*/ 127968 w 438150"/>
              <a:gd name="connsiteY174" fmla="*/ 762524 h 800100"/>
              <a:gd name="connsiteX175" fmla="*/ 134160 w 438150"/>
              <a:gd name="connsiteY175" fmla="*/ 759190 h 800100"/>
              <a:gd name="connsiteX176" fmla="*/ 135493 w 438150"/>
              <a:gd name="connsiteY176" fmla="*/ 749094 h 800100"/>
              <a:gd name="connsiteX177" fmla="*/ 145113 w 438150"/>
              <a:gd name="connsiteY177" fmla="*/ 754523 h 800100"/>
              <a:gd name="connsiteX178" fmla="*/ 151305 w 438150"/>
              <a:gd name="connsiteY178" fmla="*/ 744141 h 800100"/>
              <a:gd name="connsiteX179" fmla="*/ 158067 w 438150"/>
              <a:gd name="connsiteY179" fmla="*/ 744141 h 800100"/>
              <a:gd name="connsiteX180" fmla="*/ 164830 w 438150"/>
              <a:gd name="connsiteY180" fmla="*/ 759190 h 800100"/>
              <a:gd name="connsiteX181" fmla="*/ 183213 w 438150"/>
              <a:gd name="connsiteY181" fmla="*/ 754999 h 800100"/>
              <a:gd name="connsiteX182" fmla="*/ 201597 w 438150"/>
              <a:gd name="connsiteY182" fmla="*/ 752427 h 800100"/>
              <a:gd name="connsiteX183" fmla="*/ 216075 w 438150"/>
              <a:gd name="connsiteY183" fmla="*/ 754523 h 800100"/>
              <a:gd name="connsiteX184" fmla="*/ 230362 w 438150"/>
              <a:gd name="connsiteY184" fmla="*/ 756618 h 800100"/>
              <a:gd name="connsiteX185" fmla="*/ 240459 w 438150"/>
              <a:gd name="connsiteY185" fmla="*/ 753761 h 800100"/>
              <a:gd name="connsiteX186" fmla="*/ 258842 w 438150"/>
              <a:gd name="connsiteY186" fmla="*/ 755094 h 800100"/>
              <a:gd name="connsiteX187" fmla="*/ 261699 w 438150"/>
              <a:gd name="connsiteY187" fmla="*/ 741664 h 800100"/>
              <a:gd name="connsiteX188" fmla="*/ 284274 w 438150"/>
              <a:gd name="connsiteY188" fmla="*/ 742236 h 800100"/>
              <a:gd name="connsiteX189" fmla="*/ 297228 w 438150"/>
              <a:gd name="connsiteY189" fmla="*/ 742236 h 800100"/>
              <a:gd name="connsiteX190" fmla="*/ 299323 w 438150"/>
              <a:gd name="connsiteY190" fmla="*/ 743283 h 800100"/>
              <a:gd name="connsiteX191" fmla="*/ 301133 w 438150"/>
              <a:gd name="connsiteY191" fmla="*/ 725376 h 800100"/>
              <a:gd name="connsiteX192" fmla="*/ 307324 w 438150"/>
              <a:gd name="connsiteY192" fmla="*/ 710898 h 800100"/>
              <a:gd name="connsiteX193" fmla="*/ 303133 w 438150"/>
              <a:gd name="connsiteY193" fmla="*/ 700802 h 800100"/>
              <a:gd name="connsiteX194" fmla="*/ 313515 w 438150"/>
              <a:gd name="connsiteY194" fmla="*/ 687848 h 800100"/>
              <a:gd name="connsiteX195" fmla="*/ 308562 w 438150"/>
              <a:gd name="connsiteY195" fmla="*/ 655653 h 800100"/>
              <a:gd name="connsiteX196" fmla="*/ 302562 w 438150"/>
              <a:gd name="connsiteY196" fmla="*/ 648129 h 800100"/>
              <a:gd name="connsiteX197" fmla="*/ 303038 w 438150"/>
              <a:gd name="connsiteY197" fmla="*/ 624316 h 800100"/>
              <a:gd name="connsiteX198" fmla="*/ 310563 w 438150"/>
              <a:gd name="connsiteY198" fmla="*/ 617553 h 800100"/>
              <a:gd name="connsiteX199" fmla="*/ 307229 w 438150"/>
              <a:gd name="connsiteY199" fmla="*/ 606695 h 800100"/>
              <a:gd name="connsiteX200" fmla="*/ 313420 w 438150"/>
              <a:gd name="connsiteY200" fmla="*/ 594503 h 800100"/>
              <a:gd name="connsiteX201" fmla="*/ 326374 w 438150"/>
              <a:gd name="connsiteY201" fmla="*/ 580025 h 800100"/>
              <a:gd name="connsiteX202" fmla="*/ 336471 w 438150"/>
              <a:gd name="connsiteY202" fmla="*/ 578691 h 800100"/>
              <a:gd name="connsiteX203" fmla="*/ 335137 w 438150"/>
              <a:gd name="connsiteY203" fmla="*/ 563166 h 800100"/>
              <a:gd name="connsiteX204" fmla="*/ 342662 w 438150"/>
              <a:gd name="connsiteY204" fmla="*/ 556974 h 800100"/>
              <a:gd name="connsiteX205" fmla="*/ 352282 w 438150"/>
              <a:gd name="connsiteY205" fmla="*/ 554117 h 800100"/>
              <a:gd name="connsiteX206" fmla="*/ 356949 w 438150"/>
              <a:gd name="connsiteY206" fmla="*/ 559070 h 800100"/>
              <a:gd name="connsiteX207" fmla="*/ 363712 w 438150"/>
              <a:gd name="connsiteY207" fmla="*/ 556974 h 800100"/>
              <a:gd name="connsiteX208" fmla="*/ 363712 w 438150"/>
              <a:gd name="connsiteY208" fmla="*/ 544020 h 800100"/>
              <a:gd name="connsiteX209" fmla="*/ 379524 w 438150"/>
              <a:gd name="connsiteY209" fmla="*/ 544782 h 800100"/>
              <a:gd name="connsiteX210" fmla="*/ 383715 w 438150"/>
              <a:gd name="connsiteY210" fmla="*/ 554117 h 800100"/>
              <a:gd name="connsiteX211" fmla="*/ 394573 w 438150"/>
              <a:gd name="connsiteY211" fmla="*/ 552783 h 800100"/>
              <a:gd name="connsiteX212" fmla="*/ 412194 w 438150"/>
              <a:gd name="connsiteY212" fmla="*/ 550688 h 800100"/>
              <a:gd name="connsiteX213" fmla="*/ 410099 w 438150"/>
              <a:gd name="connsiteY213" fmla="*/ 541830 h 800100"/>
              <a:gd name="connsiteX214" fmla="*/ 423815 w 438150"/>
              <a:gd name="connsiteY214" fmla="*/ 537162 h 800100"/>
              <a:gd name="connsiteX215" fmla="*/ 428006 w 438150"/>
              <a:gd name="connsiteY215" fmla="*/ 542592 h 800100"/>
              <a:gd name="connsiteX216" fmla="*/ 436007 w 438150"/>
              <a:gd name="connsiteY216" fmla="*/ 539734 h 800100"/>
              <a:gd name="connsiteX217" fmla="*/ 429720 w 438150"/>
              <a:gd name="connsiteY217" fmla="*/ 528018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438150" h="800100">
                <a:moveTo>
                  <a:pt x="429720" y="528018"/>
                </a:moveTo>
                <a:lnTo>
                  <a:pt x="423529" y="528780"/>
                </a:lnTo>
                <a:lnTo>
                  <a:pt x="422196" y="521256"/>
                </a:lnTo>
                <a:lnTo>
                  <a:pt x="426863" y="516303"/>
                </a:lnTo>
                <a:cubicBezTo>
                  <a:pt x="426863" y="516303"/>
                  <a:pt x="419338" y="499920"/>
                  <a:pt x="423529" y="498681"/>
                </a:cubicBezTo>
                <a:cubicBezTo>
                  <a:pt x="427720" y="497348"/>
                  <a:pt x="428482" y="489823"/>
                  <a:pt x="428482" y="489823"/>
                </a:cubicBezTo>
                <a:lnTo>
                  <a:pt x="420957" y="483632"/>
                </a:lnTo>
                <a:lnTo>
                  <a:pt x="417338" y="469916"/>
                </a:lnTo>
                <a:lnTo>
                  <a:pt x="431816" y="450961"/>
                </a:lnTo>
                <a:lnTo>
                  <a:pt x="422196" y="447627"/>
                </a:lnTo>
                <a:lnTo>
                  <a:pt x="415433" y="448961"/>
                </a:lnTo>
                <a:lnTo>
                  <a:pt x="411242" y="443532"/>
                </a:lnTo>
                <a:lnTo>
                  <a:pt x="405051" y="444865"/>
                </a:lnTo>
                <a:lnTo>
                  <a:pt x="402955" y="441531"/>
                </a:lnTo>
                <a:lnTo>
                  <a:pt x="413337" y="427815"/>
                </a:lnTo>
                <a:lnTo>
                  <a:pt x="413337" y="421815"/>
                </a:lnTo>
                <a:lnTo>
                  <a:pt x="401717" y="422291"/>
                </a:lnTo>
                <a:lnTo>
                  <a:pt x="402479" y="412671"/>
                </a:lnTo>
                <a:lnTo>
                  <a:pt x="410480" y="407241"/>
                </a:lnTo>
                <a:lnTo>
                  <a:pt x="410480" y="398478"/>
                </a:lnTo>
                <a:lnTo>
                  <a:pt x="416671" y="386286"/>
                </a:lnTo>
                <a:lnTo>
                  <a:pt x="413814" y="380857"/>
                </a:lnTo>
                <a:lnTo>
                  <a:pt x="421338" y="373332"/>
                </a:lnTo>
                <a:lnTo>
                  <a:pt x="425529" y="376666"/>
                </a:lnTo>
                <a:lnTo>
                  <a:pt x="428863" y="367046"/>
                </a:lnTo>
                <a:lnTo>
                  <a:pt x="414576" y="353520"/>
                </a:lnTo>
                <a:lnTo>
                  <a:pt x="417147" y="345234"/>
                </a:lnTo>
                <a:lnTo>
                  <a:pt x="432197" y="345234"/>
                </a:lnTo>
                <a:lnTo>
                  <a:pt x="430863" y="344472"/>
                </a:lnTo>
                <a:lnTo>
                  <a:pt x="432197" y="337233"/>
                </a:lnTo>
                <a:lnTo>
                  <a:pt x="425720" y="332565"/>
                </a:lnTo>
                <a:lnTo>
                  <a:pt x="425434" y="333042"/>
                </a:lnTo>
                <a:lnTo>
                  <a:pt x="413718" y="336375"/>
                </a:lnTo>
                <a:lnTo>
                  <a:pt x="407718" y="328089"/>
                </a:lnTo>
                <a:lnTo>
                  <a:pt x="389811" y="304276"/>
                </a:lnTo>
                <a:lnTo>
                  <a:pt x="380190" y="282464"/>
                </a:lnTo>
                <a:lnTo>
                  <a:pt x="380952" y="268176"/>
                </a:lnTo>
                <a:lnTo>
                  <a:pt x="365427" y="267414"/>
                </a:lnTo>
                <a:lnTo>
                  <a:pt x="368760" y="236839"/>
                </a:lnTo>
                <a:lnTo>
                  <a:pt x="361236" y="227981"/>
                </a:lnTo>
                <a:lnTo>
                  <a:pt x="363807" y="220456"/>
                </a:lnTo>
                <a:lnTo>
                  <a:pt x="378285" y="229314"/>
                </a:lnTo>
                <a:lnTo>
                  <a:pt x="385524" y="222552"/>
                </a:lnTo>
                <a:lnTo>
                  <a:pt x="403431" y="221790"/>
                </a:lnTo>
                <a:lnTo>
                  <a:pt x="398478" y="215027"/>
                </a:lnTo>
                <a:lnTo>
                  <a:pt x="400574" y="208074"/>
                </a:lnTo>
                <a:lnTo>
                  <a:pt x="386286" y="201311"/>
                </a:lnTo>
                <a:lnTo>
                  <a:pt x="387620" y="178737"/>
                </a:lnTo>
                <a:lnTo>
                  <a:pt x="399240" y="175403"/>
                </a:lnTo>
                <a:lnTo>
                  <a:pt x="399240" y="158258"/>
                </a:lnTo>
                <a:lnTo>
                  <a:pt x="389144" y="166545"/>
                </a:lnTo>
                <a:cubicBezTo>
                  <a:pt x="389144" y="166545"/>
                  <a:pt x="388382" y="163973"/>
                  <a:pt x="388382" y="154353"/>
                </a:cubicBezTo>
                <a:cubicBezTo>
                  <a:pt x="388382" y="144732"/>
                  <a:pt x="381619" y="148161"/>
                  <a:pt x="381619" y="148161"/>
                </a:cubicBezTo>
                <a:lnTo>
                  <a:pt x="384191" y="136541"/>
                </a:lnTo>
                <a:lnTo>
                  <a:pt x="377809" y="133969"/>
                </a:lnTo>
                <a:lnTo>
                  <a:pt x="374475" y="139970"/>
                </a:lnTo>
                <a:lnTo>
                  <a:pt x="368284" y="138636"/>
                </a:lnTo>
                <a:lnTo>
                  <a:pt x="363617" y="141494"/>
                </a:lnTo>
                <a:lnTo>
                  <a:pt x="358188" y="142827"/>
                </a:lnTo>
                <a:lnTo>
                  <a:pt x="356664" y="133207"/>
                </a:lnTo>
                <a:lnTo>
                  <a:pt x="346567" y="133207"/>
                </a:lnTo>
                <a:lnTo>
                  <a:pt x="337709" y="124349"/>
                </a:lnTo>
                <a:lnTo>
                  <a:pt x="338185" y="116062"/>
                </a:lnTo>
                <a:lnTo>
                  <a:pt x="331422" y="111395"/>
                </a:lnTo>
                <a:lnTo>
                  <a:pt x="315039" y="105966"/>
                </a:lnTo>
                <a:lnTo>
                  <a:pt x="316373" y="88344"/>
                </a:lnTo>
                <a:lnTo>
                  <a:pt x="300085" y="75867"/>
                </a:lnTo>
                <a:lnTo>
                  <a:pt x="318468" y="39005"/>
                </a:lnTo>
                <a:lnTo>
                  <a:pt x="308848" y="39005"/>
                </a:lnTo>
                <a:lnTo>
                  <a:pt x="306753" y="31004"/>
                </a:lnTo>
                <a:lnTo>
                  <a:pt x="297418" y="27670"/>
                </a:lnTo>
                <a:lnTo>
                  <a:pt x="294084" y="15478"/>
                </a:lnTo>
                <a:lnTo>
                  <a:pt x="290465" y="16526"/>
                </a:lnTo>
                <a:lnTo>
                  <a:pt x="281607" y="13192"/>
                </a:lnTo>
                <a:lnTo>
                  <a:pt x="279511" y="3572"/>
                </a:lnTo>
                <a:lnTo>
                  <a:pt x="268653" y="3572"/>
                </a:lnTo>
                <a:lnTo>
                  <a:pt x="258556" y="14716"/>
                </a:lnTo>
                <a:lnTo>
                  <a:pt x="248936" y="13954"/>
                </a:lnTo>
                <a:lnTo>
                  <a:pt x="242745" y="23574"/>
                </a:lnTo>
                <a:lnTo>
                  <a:pt x="224361" y="14716"/>
                </a:lnTo>
                <a:lnTo>
                  <a:pt x="205978" y="20145"/>
                </a:lnTo>
                <a:lnTo>
                  <a:pt x="204645" y="26146"/>
                </a:lnTo>
                <a:lnTo>
                  <a:pt x="194262" y="26146"/>
                </a:lnTo>
                <a:lnTo>
                  <a:pt x="184928" y="35766"/>
                </a:lnTo>
                <a:lnTo>
                  <a:pt x="178737" y="54150"/>
                </a:lnTo>
                <a:lnTo>
                  <a:pt x="175403" y="60912"/>
                </a:lnTo>
                <a:lnTo>
                  <a:pt x="165783" y="60912"/>
                </a:lnTo>
                <a:lnTo>
                  <a:pt x="162449" y="76724"/>
                </a:lnTo>
                <a:lnTo>
                  <a:pt x="151590" y="75962"/>
                </a:lnTo>
                <a:lnTo>
                  <a:pt x="132445" y="101870"/>
                </a:lnTo>
                <a:lnTo>
                  <a:pt x="127778" y="101870"/>
                </a:lnTo>
                <a:lnTo>
                  <a:pt x="122349" y="108061"/>
                </a:lnTo>
                <a:lnTo>
                  <a:pt x="114062" y="108537"/>
                </a:lnTo>
                <a:lnTo>
                  <a:pt x="108633" y="112728"/>
                </a:lnTo>
                <a:lnTo>
                  <a:pt x="89487" y="112728"/>
                </a:lnTo>
                <a:lnTo>
                  <a:pt x="66437" y="139398"/>
                </a:lnTo>
                <a:lnTo>
                  <a:pt x="46720" y="146637"/>
                </a:lnTo>
                <a:lnTo>
                  <a:pt x="46720" y="154924"/>
                </a:lnTo>
                <a:lnTo>
                  <a:pt x="58912" y="165783"/>
                </a:lnTo>
                <a:lnTo>
                  <a:pt x="56626" y="172069"/>
                </a:lnTo>
                <a:lnTo>
                  <a:pt x="46530" y="174165"/>
                </a:lnTo>
                <a:lnTo>
                  <a:pt x="42434" y="174927"/>
                </a:lnTo>
                <a:lnTo>
                  <a:pt x="43196" y="190452"/>
                </a:lnTo>
                <a:lnTo>
                  <a:pt x="39005" y="199215"/>
                </a:lnTo>
                <a:lnTo>
                  <a:pt x="43196" y="204168"/>
                </a:lnTo>
                <a:lnTo>
                  <a:pt x="37005" y="213789"/>
                </a:lnTo>
                <a:lnTo>
                  <a:pt x="27384" y="214360"/>
                </a:lnTo>
                <a:lnTo>
                  <a:pt x="27384" y="225219"/>
                </a:lnTo>
                <a:lnTo>
                  <a:pt x="23193" y="238173"/>
                </a:lnTo>
                <a:lnTo>
                  <a:pt x="30242" y="253222"/>
                </a:lnTo>
                <a:lnTo>
                  <a:pt x="27384" y="264938"/>
                </a:lnTo>
                <a:lnTo>
                  <a:pt x="38243" y="277130"/>
                </a:lnTo>
                <a:lnTo>
                  <a:pt x="40338" y="309801"/>
                </a:lnTo>
                <a:lnTo>
                  <a:pt x="30718" y="315992"/>
                </a:lnTo>
                <a:lnTo>
                  <a:pt x="41577" y="324850"/>
                </a:lnTo>
                <a:lnTo>
                  <a:pt x="45768" y="337328"/>
                </a:lnTo>
                <a:lnTo>
                  <a:pt x="44434" y="349520"/>
                </a:lnTo>
                <a:lnTo>
                  <a:pt x="38243" y="349520"/>
                </a:lnTo>
                <a:lnTo>
                  <a:pt x="30718" y="361140"/>
                </a:lnTo>
                <a:lnTo>
                  <a:pt x="30718" y="371999"/>
                </a:lnTo>
                <a:lnTo>
                  <a:pt x="20622" y="371999"/>
                </a:lnTo>
                <a:lnTo>
                  <a:pt x="14430" y="378762"/>
                </a:lnTo>
                <a:lnTo>
                  <a:pt x="15764" y="391716"/>
                </a:lnTo>
                <a:lnTo>
                  <a:pt x="21955" y="397907"/>
                </a:lnTo>
                <a:lnTo>
                  <a:pt x="21955" y="414766"/>
                </a:lnTo>
                <a:lnTo>
                  <a:pt x="29480" y="441436"/>
                </a:lnTo>
                <a:lnTo>
                  <a:pt x="26908" y="459819"/>
                </a:lnTo>
                <a:lnTo>
                  <a:pt x="34909" y="470678"/>
                </a:lnTo>
                <a:lnTo>
                  <a:pt x="30718" y="486966"/>
                </a:lnTo>
                <a:lnTo>
                  <a:pt x="21955" y="491919"/>
                </a:lnTo>
                <a:lnTo>
                  <a:pt x="21193" y="500777"/>
                </a:lnTo>
                <a:lnTo>
                  <a:pt x="17859" y="510873"/>
                </a:lnTo>
                <a:lnTo>
                  <a:pt x="19955" y="518398"/>
                </a:lnTo>
                <a:lnTo>
                  <a:pt x="15764" y="532114"/>
                </a:lnTo>
                <a:lnTo>
                  <a:pt x="13954" y="542973"/>
                </a:lnTo>
                <a:lnTo>
                  <a:pt x="10335" y="563451"/>
                </a:lnTo>
                <a:lnTo>
                  <a:pt x="13954" y="578501"/>
                </a:lnTo>
                <a:lnTo>
                  <a:pt x="11097" y="591169"/>
                </a:lnTo>
                <a:lnTo>
                  <a:pt x="4905" y="591931"/>
                </a:lnTo>
                <a:lnTo>
                  <a:pt x="3572" y="595265"/>
                </a:lnTo>
                <a:lnTo>
                  <a:pt x="9763" y="602790"/>
                </a:lnTo>
                <a:lnTo>
                  <a:pt x="6429" y="616506"/>
                </a:lnTo>
                <a:lnTo>
                  <a:pt x="15288" y="615172"/>
                </a:lnTo>
                <a:lnTo>
                  <a:pt x="9858" y="642890"/>
                </a:lnTo>
                <a:lnTo>
                  <a:pt x="21288" y="650415"/>
                </a:lnTo>
                <a:lnTo>
                  <a:pt x="19955" y="656606"/>
                </a:lnTo>
                <a:lnTo>
                  <a:pt x="11097" y="659940"/>
                </a:lnTo>
                <a:lnTo>
                  <a:pt x="13192" y="675751"/>
                </a:lnTo>
                <a:lnTo>
                  <a:pt x="12430" y="692039"/>
                </a:lnTo>
                <a:lnTo>
                  <a:pt x="8239" y="697468"/>
                </a:lnTo>
                <a:lnTo>
                  <a:pt x="9001" y="707088"/>
                </a:lnTo>
                <a:lnTo>
                  <a:pt x="19383" y="710422"/>
                </a:lnTo>
                <a:lnTo>
                  <a:pt x="27384" y="721852"/>
                </a:lnTo>
                <a:lnTo>
                  <a:pt x="23193" y="728805"/>
                </a:lnTo>
                <a:lnTo>
                  <a:pt x="28623" y="738426"/>
                </a:lnTo>
                <a:lnTo>
                  <a:pt x="37671" y="741759"/>
                </a:lnTo>
                <a:lnTo>
                  <a:pt x="35576" y="749760"/>
                </a:lnTo>
                <a:lnTo>
                  <a:pt x="42339" y="755190"/>
                </a:lnTo>
                <a:lnTo>
                  <a:pt x="46434" y="754904"/>
                </a:lnTo>
                <a:lnTo>
                  <a:pt x="49768" y="754618"/>
                </a:lnTo>
                <a:lnTo>
                  <a:pt x="53959" y="761381"/>
                </a:lnTo>
                <a:lnTo>
                  <a:pt x="54245" y="765286"/>
                </a:lnTo>
                <a:lnTo>
                  <a:pt x="59960" y="763953"/>
                </a:lnTo>
                <a:lnTo>
                  <a:pt x="69009" y="768906"/>
                </a:lnTo>
                <a:lnTo>
                  <a:pt x="76248" y="779764"/>
                </a:lnTo>
                <a:lnTo>
                  <a:pt x="85296" y="791385"/>
                </a:lnTo>
                <a:lnTo>
                  <a:pt x="97488" y="797385"/>
                </a:lnTo>
                <a:lnTo>
                  <a:pt x="108347" y="792718"/>
                </a:lnTo>
                <a:lnTo>
                  <a:pt x="107013" y="779002"/>
                </a:lnTo>
                <a:lnTo>
                  <a:pt x="119205" y="782336"/>
                </a:lnTo>
                <a:lnTo>
                  <a:pt x="126730" y="781002"/>
                </a:lnTo>
                <a:lnTo>
                  <a:pt x="125397" y="774240"/>
                </a:lnTo>
                <a:lnTo>
                  <a:pt x="115014" y="764619"/>
                </a:lnTo>
                <a:lnTo>
                  <a:pt x="115776" y="759190"/>
                </a:lnTo>
                <a:lnTo>
                  <a:pt x="127968" y="762524"/>
                </a:lnTo>
                <a:lnTo>
                  <a:pt x="134160" y="759190"/>
                </a:lnTo>
                <a:lnTo>
                  <a:pt x="135493" y="749094"/>
                </a:lnTo>
                <a:lnTo>
                  <a:pt x="145113" y="754523"/>
                </a:lnTo>
                <a:lnTo>
                  <a:pt x="151305" y="744141"/>
                </a:lnTo>
                <a:lnTo>
                  <a:pt x="158067" y="744141"/>
                </a:lnTo>
                <a:lnTo>
                  <a:pt x="164830" y="759190"/>
                </a:lnTo>
                <a:lnTo>
                  <a:pt x="183213" y="754999"/>
                </a:lnTo>
                <a:lnTo>
                  <a:pt x="201597" y="752427"/>
                </a:lnTo>
                <a:lnTo>
                  <a:pt x="216075" y="754523"/>
                </a:lnTo>
                <a:lnTo>
                  <a:pt x="230362" y="756618"/>
                </a:lnTo>
                <a:lnTo>
                  <a:pt x="240459" y="753761"/>
                </a:lnTo>
                <a:lnTo>
                  <a:pt x="258842" y="755094"/>
                </a:lnTo>
                <a:lnTo>
                  <a:pt x="261699" y="741664"/>
                </a:lnTo>
                <a:lnTo>
                  <a:pt x="284274" y="742236"/>
                </a:lnTo>
                <a:lnTo>
                  <a:pt x="297228" y="742236"/>
                </a:lnTo>
                <a:lnTo>
                  <a:pt x="299323" y="743283"/>
                </a:lnTo>
                <a:lnTo>
                  <a:pt x="301133" y="725376"/>
                </a:lnTo>
                <a:lnTo>
                  <a:pt x="307324" y="710898"/>
                </a:lnTo>
                <a:lnTo>
                  <a:pt x="303133" y="700802"/>
                </a:lnTo>
                <a:lnTo>
                  <a:pt x="313515" y="687848"/>
                </a:lnTo>
                <a:lnTo>
                  <a:pt x="308562" y="655653"/>
                </a:lnTo>
                <a:lnTo>
                  <a:pt x="302562" y="648129"/>
                </a:lnTo>
                <a:lnTo>
                  <a:pt x="303038" y="624316"/>
                </a:lnTo>
                <a:lnTo>
                  <a:pt x="310563" y="617553"/>
                </a:lnTo>
                <a:lnTo>
                  <a:pt x="307229" y="606695"/>
                </a:lnTo>
                <a:lnTo>
                  <a:pt x="313420" y="594503"/>
                </a:lnTo>
                <a:lnTo>
                  <a:pt x="326374" y="580025"/>
                </a:lnTo>
                <a:lnTo>
                  <a:pt x="336471" y="578691"/>
                </a:lnTo>
                <a:lnTo>
                  <a:pt x="335137" y="563166"/>
                </a:lnTo>
                <a:lnTo>
                  <a:pt x="342662" y="556974"/>
                </a:lnTo>
                <a:lnTo>
                  <a:pt x="352282" y="554117"/>
                </a:lnTo>
                <a:lnTo>
                  <a:pt x="356949" y="559070"/>
                </a:lnTo>
                <a:lnTo>
                  <a:pt x="363712" y="556974"/>
                </a:lnTo>
                <a:lnTo>
                  <a:pt x="363712" y="544020"/>
                </a:lnTo>
                <a:lnTo>
                  <a:pt x="379524" y="544782"/>
                </a:lnTo>
                <a:lnTo>
                  <a:pt x="383715" y="554117"/>
                </a:lnTo>
                <a:lnTo>
                  <a:pt x="394573" y="552783"/>
                </a:lnTo>
                <a:cubicBezTo>
                  <a:pt x="397145" y="556117"/>
                  <a:pt x="412194" y="550688"/>
                  <a:pt x="412194" y="550688"/>
                </a:cubicBezTo>
                <a:lnTo>
                  <a:pt x="410099" y="541830"/>
                </a:lnTo>
                <a:lnTo>
                  <a:pt x="423815" y="537162"/>
                </a:lnTo>
                <a:lnTo>
                  <a:pt x="428006" y="542592"/>
                </a:lnTo>
                <a:lnTo>
                  <a:pt x="436007" y="539734"/>
                </a:lnTo>
                <a:lnTo>
                  <a:pt x="429720" y="528018"/>
                </a:lnTo>
                <a:close/>
              </a:path>
            </a:pathLst>
          </a:custGeom>
          <a:solidFill>
            <a:srgbClr val="F8F8F8"/>
          </a:solidFill>
          <a:ln w="4763" cap="flat">
            <a:solidFill>
              <a:srgbClr val="182947"/>
            </a:solidFill>
            <a:prstDash val="solid"/>
            <a:miter/>
          </a:ln>
        </p:spPr>
        <p:txBody>
          <a:bodyPr rtlCol="0" anchor="ctr"/>
          <a:lstStyle/>
          <a:p>
            <a:pPr defTabSz="685800"/>
            <a:endParaRPr lang="uk-UA" sz="9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3168376" y="1312844"/>
            <a:ext cx="12777359" cy="8698383"/>
            <a:chOff x="2112250" y="875229"/>
            <a:chExt cx="8518239" cy="5798922"/>
          </a:xfrm>
        </p:grpSpPr>
        <p:sp>
          <p:nvSpPr>
            <p:cNvPr id="6" name="Полилиния: фигура 499">
              <a:extLst>
                <a:ext uri="{FF2B5EF4-FFF2-40B4-BE49-F238E27FC236}">
                  <a16:creationId xmlns:a16="http://schemas.microsoft.com/office/drawing/2014/main" id="{B7F28CB1-726E-7E01-E202-02A0ACC9D034}"/>
                </a:ext>
              </a:extLst>
            </p:cNvPr>
            <p:cNvSpPr/>
            <p:nvPr/>
          </p:nvSpPr>
          <p:spPr>
            <a:xfrm>
              <a:off x="2796188" y="2785080"/>
              <a:ext cx="993202" cy="1363014"/>
            </a:xfrm>
            <a:custGeom>
              <a:avLst/>
              <a:gdLst>
                <a:gd name="connsiteX0" fmla="*/ 526018 w 523875"/>
                <a:gd name="connsiteY0" fmla="*/ 358188 h 704850"/>
                <a:gd name="connsiteX1" fmla="*/ 528590 w 523875"/>
                <a:gd name="connsiteY1" fmla="*/ 351425 h 704850"/>
                <a:gd name="connsiteX2" fmla="*/ 520589 w 523875"/>
                <a:gd name="connsiteY2" fmla="*/ 341043 h 704850"/>
                <a:gd name="connsiteX3" fmla="*/ 525256 w 523875"/>
                <a:gd name="connsiteY3" fmla="*/ 335042 h 704850"/>
                <a:gd name="connsiteX4" fmla="*/ 524780 w 523875"/>
                <a:gd name="connsiteY4" fmla="*/ 326755 h 704850"/>
                <a:gd name="connsiteX5" fmla="*/ 488013 w 523875"/>
                <a:gd name="connsiteY5" fmla="*/ 297418 h 704850"/>
                <a:gd name="connsiteX6" fmla="*/ 484394 w 523875"/>
                <a:gd name="connsiteY6" fmla="*/ 283131 h 704850"/>
                <a:gd name="connsiteX7" fmla="*/ 478965 w 523875"/>
                <a:gd name="connsiteY7" fmla="*/ 282369 h 704850"/>
                <a:gd name="connsiteX8" fmla="*/ 472964 w 523875"/>
                <a:gd name="connsiteY8" fmla="*/ 291227 h 704850"/>
                <a:gd name="connsiteX9" fmla="*/ 456581 w 523875"/>
                <a:gd name="connsiteY9" fmla="*/ 287893 h 704850"/>
                <a:gd name="connsiteX10" fmla="*/ 446961 w 523875"/>
                <a:gd name="connsiteY10" fmla="*/ 281702 h 704850"/>
                <a:gd name="connsiteX11" fmla="*/ 437340 w 523875"/>
                <a:gd name="connsiteY11" fmla="*/ 279130 h 704850"/>
                <a:gd name="connsiteX12" fmla="*/ 425625 w 523875"/>
                <a:gd name="connsiteY12" fmla="*/ 281702 h 704850"/>
                <a:gd name="connsiteX13" fmla="*/ 424291 w 523875"/>
                <a:gd name="connsiteY13" fmla="*/ 272844 h 704850"/>
                <a:gd name="connsiteX14" fmla="*/ 431816 w 523875"/>
                <a:gd name="connsiteY14" fmla="*/ 261985 h 704850"/>
                <a:gd name="connsiteX15" fmla="*/ 425625 w 523875"/>
                <a:gd name="connsiteY15" fmla="*/ 253984 h 704850"/>
                <a:gd name="connsiteX16" fmla="*/ 416004 w 523875"/>
                <a:gd name="connsiteY16" fmla="*/ 263319 h 704850"/>
                <a:gd name="connsiteX17" fmla="*/ 413909 w 523875"/>
                <a:gd name="connsiteY17" fmla="*/ 276273 h 704850"/>
                <a:gd name="connsiteX18" fmla="*/ 408480 w 523875"/>
                <a:gd name="connsiteY18" fmla="*/ 267414 h 704850"/>
                <a:gd name="connsiteX19" fmla="*/ 405908 w 523875"/>
                <a:gd name="connsiteY19" fmla="*/ 258556 h 704850"/>
                <a:gd name="connsiteX20" fmla="*/ 408480 w 523875"/>
                <a:gd name="connsiteY20" fmla="*/ 248936 h 704850"/>
                <a:gd name="connsiteX21" fmla="*/ 408003 w 523875"/>
                <a:gd name="connsiteY21" fmla="*/ 242935 h 704850"/>
                <a:gd name="connsiteX22" fmla="*/ 407241 w 523875"/>
                <a:gd name="connsiteY22" fmla="*/ 226362 h 704850"/>
                <a:gd name="connsiteX23" fmla="*/ 394287 w 523875"/>
                <a:gd name="connsiteY23" fmla="*/ 226362 h 704850"/>
                <a:gd name="connsiteX24" fmla="*/ 378762 w 523875"/>
                <a:gd name="connsiteY24" fmla="*/ 224552 h 704850"/>
                <a:gd name="connsiteX25" fmla="*/ 373809 w 523875"/>
                <a:gd name="connsiteY25" fmla="*/ 217599 h 704850"/>
                <a:gd name="connsiteX26" fmla="*/ 372475 w 523875"/>
                <a:gd name="connsiteY26" fmla="*/ 208074 h 704850"/>
                <a:gd name="connsiteX27" fmla="*/ 368284 w 523875"/>
                <a:gd name="connsiteY27" fmla="*/ 204740 h 704850"/>
                <a:gd name="connsiteX28" fmla="*/ 351996 w 523875"/>
                <a:gd name="connsiteY28" fmla="*/ 204264 h 704850"/>
                <a:gd name="connsiteX29" fmla="*/ 352758 w 523875"/>
                <a:gd name="connsiteY29" fmla="*/ 195215 h 704850"/>
                <a:gd name="connsiteX30" fmla="*/ 367046 w 523875"/>
                <a:gd name="connsiteY30" fmla="*/ 195215 h 704850"/>
                <a:gd name="connsiteX31" fmla="*/ 376666 w 523875"/>
                <a:gd name="connsiteY31" fmla="*/ 201406 h 704850"/>
                <a:gd name="connsiteX32" fmla="*/ 380857 w 523875"/>
                <a:gd name="connsiteY32" fmla="*/ 198072 h 704850"/>
                <a:gd name="connsiteX33" fmla="*/ 374666 w 523875"/>
                <a:gd name="connsiteY33" fmla="*/ 188452 h 704850"/>
                <a:gd name="connsiteX34" fmla="*/ 374666 w 523875"/>
                <a:gd name="connsiteY34" fmla="*/ 177594 h 704850"/>
                <a:gd name="connsiteX35" fmla="*/ 357521 w 523875"/>
                <a:gd name="connsiteY35" fmla="*/ 172926 h 704850"/>
                <a:gd name="connsiteX36" fmla="*/ 353330 w 523875"/>
                <a:gd name="connsiteY36" fmla="*/ 162068 h 704850"/>
                <a:gd name="connsiteX37" fmla="*/ 346567 w 523875"/>
                <a:gd name="connsiteY37" fmla="*/ 149590 h 704850"/>
                <a:gd name="connsiteX38" fmla="*/ 369141 w 523875"/>
                <a:gd name="connsiteY38" fmla="*/ 130635 h 704850"/>
                <a:gd name="connsiteX39" fmla="*/ 347329 w 523875"/>
                <a:gd name="connsiteY39" fmla="*/ 123682 h 704850"/>
                <a:gd name="connsiteX40" fmla="*/ 341138 w 523875"/>
                <a:gd name="connsiteY40" fmla="*/ 97203 h 704850"/>
                <a:gd name="connsiteX41" fmla="*/ 346567 w 523875"/>
                <a:gd name="connsiteY41" fmla="*/ 91773 h 704850"/>
                <a:gd name="connsiteX42" fmla="*/ 339804 w 523875"/>
                <a:gd name="connsiteY42" fmla="*/ 81391 h 704850"/>
                <a:gd name="connsiteX43" fmla="*/ 336471 w 523875"/>
                <a:gd name="connsiteY43" fmla="*/ 75962 h 704850"/>
                <a:gd name="connsiteX44" fmla="*/ 331518 w 523875"/>
                <a:gd name="connsiteY44" fmla="*/ 75962 h 704850"/>
                <a:gd name="connsiteX45" fmla="*/ 328184 w 523875"/>
                <a:gd name="connsiteY45" fmla="*/ 59674 h 704850"/>
                <a:gd name="connsiteX46" fmla="*/ 332375 w 523875"/>
                <a:gd name="connsiteY46" fmla="*/ 56340 h 704850"/>
                <a:gd name="connsiteX47" fmla="*/ 327422 w 523875"/>
                <a:gd name="connsiteY47" fmla="*/ 41291 h 704850"/>
                <a:gd name="connsiteX48" fmla="*/ 326850 w 523875"/>
                <a:gd name="connsiteY48" fmla="*/ 31671 h 704850"/>
                <a:gd name="connsiteX49" fmla="*/ 318564 w 523875"/>
                <a:gd name="connsiteY49" fmla="*/ 31671 h 704850"/>
                <a:gd name="connsiteX50" fmla="*/ 290084 w 523875"/>
                <a:gd name="connsiteY50" fmla="*/ 16621 h 704850"/>
                <a:gd name="connsiteX51" fmla="*/ 278463 w 523875"/>
                <a:gd name="connsiteY51" fmla="*/ 22050 h 704850"/>
                <a:gd name="connsiteX52" fmla="*/ 271701 w 523875"/>
                <a:gd name="connsiteY52" fmla="*/ 16050 h 704850"/>
                <a:gd name="connsiteX53" fmla="*/ 274272 w 523875"/>
                <a:gd name="connsiteY53" fmla="*/ 7191 h 704850"/>
                <a:gd name="connsiteX54" fmla="*/ 261318 w 523875"/>
                <a:gd name="connsiteY54" fmla="*/ 3572 h 704850"/>
                <a:gd name="connsiteX55" fmla="*/ 253317 w 523875"/>
                <a:gd name="connsiteY55" fmla="*/ 32337 h 704850"/>
                <a:gd name="connsiteX56" fmla="*/ 251222 w 523875"/>
                <a:gd name="connsiteY56" fmla="*/ 48625 h 704850"/>
                <a:gd name="connsiteX57" fmla="*/ 243697 w 523875"/>
                <a:gd name="connsiteY57" fmla="*/ 58245 h 704850"/>
                <a:gd name="connsiteX58" fmla="*/ 250460 w 523875"/>
                <a:gd name="connsiteY58" fmla="*/ 71199 h 704850"/>
                <a:gd name="connsiteX59" fmla="*/ 237506 w 523875"/>
                <a:gd name="connsiteY59" fmla="*/ 78724 h 704850"/>
                <a:gd name="connsiteX60" fmla="*/ 231505 w 523875"/>
                <a:gd name="connsiteY60" fmla="*/ 88821 h 704850"/>
                <a:gd name="connsiteX61" fmla="*/ 226552 w 523875"/>
                <a:gd name="connsiteY61" fmla="*/ 84153 h 704850"/>
                <a:gd name="connsiteX62" fmla="*/ 213027 w 523875"/>
                <a:gd name="connsiteY62" fmla="*/ 96345 h 704850"/>
                <a:gd name="connsiteX63" fmla="*/ 223885 w 523875"/>
                <a:gd name="connsiteY63" fmla="*/ 100536 h 704850"/>
                <a:gd name="connsiteX64" fmla="*/ 225219 w 523875"/>
                <a:gd name="connsiteY64" fmla="*/ 116824 h 704850"/>
                <a:gd name="connsiteX65" fmla="*/ 234077 w 523875"/>
                <a:gd name="connsiteY65" fmla="*/ 123015 h 704850"/>
                <a:gd name="connsiteX66" fmla="*/ 248364 w 523875"/>
                <a:gd name="connsiteY66" fmla="*/ 125111 h 704850"/>
                <a:gd name="connsiteX67" fmla="*/ 256651 w 523875"/>
                <a:gd name="connsiteY67" fmla="*/ 127683 h 704850"/>
                <a:gd name="connsiteX68" fmla="*/ 252555 w 523875"/>
                <a:gd name="connsiteY68" fmla="*/ 147399 h 704850"/>
                <a:gd name="connsiteX69" fmla="*/ 244554 w 523875"/>
                <a:gd name="connsiteY69" fmla="*/ 146923 h 704850"/>
                <a:gd name="connsiteX70" fmla="*/ 239125 w 523875"/>
                <a:gd name="connsiteY70" fmla="*/ 138636 h 704850"/>
                <a:gd name="connsiteX71" fmla="*/ 232934 w 523875"/>
                <a:gd name="connsiteY71" fmla="*/ 138160 h 704850"/>
                <a:gd name="connsiteX72" fmla="*/ 228743 w 523875"/>
                <a:gd name="connsiteY72" fmla="*/ 146161 h 704850"/>
                <a:gd name="connsiteX73" fmla="*/ 203597 w 523875"/>
                <a:gd name="connsiteY73" fmla="*/ 146923 h 704850"/>
                <a:gd name="connsiteX74" fmla="*/ 196834 w 523875"/>
                <a:gd name="connsiteY74" fmla="*/ 150257 h 704850"/>
                <a:gd name="connsiteX75" fmla="*/ 188547 w 523875"/>
                <a:gd name="connsiteY75" fmla="*/ 146923 h 704850"/>
                <a:gd name="connsiteX76" fmla="*/ 178927 w 523875"/>
                <a:gd name="connsiteY76" fmla="*/ 152924 h 704850"/>
                <a:gd name="connsiteX77" fmla="*/ 169307 w 523875"/>
                <a:gd name="connsiteY77" fmla="*/ 149590 h 704850"/>
                <a:gd name="connsiteX78" fmla="*/ 163306 w 523875"/>
                <a:gd name="connsiteY78" fmla="*/ 144161 h 704850"/>
                <a:gd name="connsiteX79" fmla="*/ 150828 w 523875"/>
                <a:gd name="connsiteY79" fmla="*/ 145494 h 704850"/>
                <a:gd name="connsiteX80" fmla="*/ 140732 w 523875"/>
                <a:gd name="connsiteY80" fmla="*/ 154543 h 704850"/>
                <a:gd name="connsiteX81" fmla="*/ 128540 w 523875"/>
                <a:gd name="connsiteY81" fmla="*/ 145494 h 704850"/>
                <a:gd name="connsiteX82" fmla="*/ 116919 w 523875"/>
                <a:gd name="connsiteY82" fmla="*/ 154543 h 704850"/>
                <a:gd name="connsiteX83" fmla="*/ 106061 w 523875"/>
                <a:gd name="connsiteY83" fmla="*/ 150924 h 704850"/>
                <a:gd name="connsiteX84" fmla="*/ 93583 w 523875"/>
                <a:gd name="connsiteY84" fmla="*/ 155877 h 704850"/>
                <a:gd name="connsiteX85" fmla="*/ 78057 w 523875"/>
                <a:gd name="connsiteY85" fmla="*/ 145018 h 704850"/>
                <a:gd name="connsiteX86" fmla="*/ 70533 w 523875"/>
                <a:gd name="connsiteY86" fmla="*/ 145018 h 704850"/>
                <a:gd name="connsiteX87" fmla="*/ 69199 w 523875"/>
                <a:gd name="connsiteY87" fmla="*/ 151019 h 704850"/>
                <a:gd name="connsiteX88" fmla="*/ 56245 w 523875"/>
                <a:gd name="connsiteY88" fmla="*/ 160639 h 704850"/>
                <a:gd name="connsiteX89" fmla="*/ 56245 w 523875"/>
                <a:gd name="connsiteY89" fmla="*/ 176927 h 704850"/>
                <a:gd name="connsiteX90" fmla="*/ 45387 w 523875"/>
                <a:gd name="connsiteY90" fmla="*/ 176927 h 704850"/>
                <a:gd name="connsiteX91" fmla="*/ 29575 w 523875"/>
                <a:gd name="connsiteY91" fmla="*/ 193500 h 704850"/>
                <a:gd name="connsiteX92" fmla="*/ 30337 w 523875"/>
                <a:gd name="connsiteY92" fmla="*/ 200263 h 704850"/>
                <a:gd name="connsiteX93" fmla="*/ 21479 w 523875"/>
                <a:gd name="connsiteY93" fmla="*/ 220742 h 704850"/>
                <a:gd name="connsiteX94" fmla="*/ 30813 w 523875"/>
                <a:gd name="connsiteY94" fmla="*/ 232172 h 704850"/>
                <a:gd name="connsiteX95" fmla="*/ 18621 w 523875"/>
                <a:gd name="connsiteY95" fmla="*/ 236363 h 704850"/>
                <a:gd name="connsiteX96" fmla="*/ 3572 w 523875"/>
                <a:gd name="connsiteY96" fmla="*/ 284845 h 704850"/>
                <a:gd name="connsiteX97" fmla="*/ 3572 w 523875"/>
                <a:gd name="connsiteY97" fmla="*/ 287703 h 704850"/>
                <a:gd name="connsiteX98" fmla="*/ 3572 w 523875"/>
                <a:gd name="connsiteY98" fmla="*/ 287417 h 704850"/>
                <a:gd name="connsiteX99" fmla="*/ 18621 w 523875"/>
                <a:gd name="connsiteY99" fmla="*/ 301133 h 704850"/>
                <a:gd name="connsiteX100" fmla="*/ 30242 w 523875"/>
                <a:gd name="connsiteY100" fmla="*/ 322945 h 704850"/>
                <a:gd name="connsiteX101" fmla="*/ 49959 w 523875"/>
                <a:gd name="connsiteY101" fmla="*/ 329136 h 704850"/>
                <a:gd name="connsiteX102" fmla="*/ 57483 w 523875"/>
                <a:gd name="connsiteY102" fmla="*/ 321612 h 704850"/>
                <a:gd name="connsiteX103" fmla="*/ 65008 w 523875"/>
                <a:gd name="connsiteY103" fmla="*/ 324183 h 704850"/>
                <a:gd name="connsiteX104" fmla="*/ 60817 w 523875"/>
                <a:gd name="connsiteY104" fmla="*/ 344186 h 704850"/>
                <a:gd name="connsiteX105" fmla="*/ 68342 w 523875"/>
                <a:gd name="connsiteY105" fmla="*/ 355616 h 704850"/>
                <a:gd name="connsiteX106" fmla="*/ 69675 w 523875"/>
                <a:gd name="connsiteY106" fmla="*/ 366760 h 704850"/>
                <a:gd name="connsiteX107" fmla="*/ 85487 w 523875"/>
                <a:gd name="connsiteY107" fmla="*/ 365998 h 704850"/>
                <a:gd name="connsiteX108" fmla="*/ 93012 w 523875"/>
                <a:gd name="connsiteY108" fmla="*/ 373999 h 704850"/>
                <a:gd name="connsiteX109" fmla="*/ 83391 w 523875"/>
                <a:gd name="connsiteY109" fmla="*/ 391144 h 704850"/>
                <a:gd name="connsiteX110" fmla="*/ 86249 w 523875"/>
                <a:gd name="connsiteY110" fmla="*/ 398669 h 704850"/>
                <a:gd name="connsiteX111" fmla="*/ 96345 w 523875"/>
                <a:gd name="connsiteY111" fmla="*/ 400002 h 704850"/>
                <a:gd name="connsiteX112" fmla="*/ 101775 w 523875"/>
                <a:gd name="connsiteY112" fmla="*/ 386572 h 704850"/>
                <a:gd name="connsiteX113" fmla="*/ 111871 w 523875"/>
                <a:gd name="connsiteY113" fmla="*/ 389144 h 704850"/>
                <a:gd name="connsiteX114" fmla="*/ 126921 w 523875"/>
                <a:gd name="connsiteY114" fmla="*/ 390668 h 704850"/>
                <a:gd name="connsiteX115" fmla="*/ 135207 w 523875"/>
                <a:gd name="connsiteY115" fmla="*/ 380286 h 704850"/>
                <a:gd name="connsiteX116" fmla="*/ 141970 w 523875"/>
                <a:gd name="connsiteY116" fmla="*/ 384477 h 704850"/>
                <a:gd name="connsiteX117" fmla="*/ 139398 w 523875"/>
                <a:gd name="connsiteY117" fmla="*/ 393335 h 704850"/>
                <a:gd name="connsiteX118" fmla="*/ 146161 w 523875"/>
                <a:gd name="connsiteY118" fmla="*/ 400860 h 704850"/>
                <a:gd name="connsiteX119" fmla="*/ 138636 w 523875"/>
                <a:gd name="connsiteY119" fmla="*/ 415147 h 704850"/>
                <a:gd name="connsiteX120" fmla="*/ 143304 w 523875"/>
                <a:gd name="connsiteY120" fmla="*/ 420576 h 704850"/>
                <a:gd name="connsiteX121" fmla="*/ 145399 w 523875"/>
                <a:gd name="connsiteY121" fmla="*/ 441055 h 704850"/>
                <a:gd name="connsiteX122" fmla="*/ 174165 w 523875"/>
                <a:gd name="connsiteY122" fmla="*/ 456867 h 704850"/>
                <a:gd name="connsiteX123" fmla="*/ 178832 w 523875"/>
                <a:gd name="connsiteY123" fmla="*/ 447246 h 704850"/>
                <a:gd name="connsiteX124" fmla="*/ 176260 w 523875"/>
                <a:gd name="connsiteY124" fmla="*/ 435626 h 704850"/>
                <a:gd name="connsiteX125" fmla="*/ 195215 w 523875"/>
                <a:gd name="connsiteY125" fmla="*/ 438960 h 704850"/>
                <a:gd name="connsiteX126" fmla="*/ 190548 w 523875"/>
                <a:gd name="connsiteY126" fmla="*/ 454009 h 704850"/>
                <a:gd name="connsiteX127" fmla="*/ 199406 w 523875"/>
                <a:gd name="connsiteY127" fmla="*/ 456867 h 704850"/>
                <a:gd name="connsiteX128" fmla="*/ 206169 w 523875"/>
                <a:gd name="connsiteY128" fmla="*/ 457343 h 704850"/>
                <a:gd name="connsiteX129" fmla="*/ 217789 w 523875"/>
                <a:gd name="connsiteY129" fmla="*/ 472392 h 704850"/>
                <a:gd name="connsiteX130" fmla="*/ 220647 w 523875"/>
                <a:gd name="connsiteY130" fmla="*/ 495729 h 704850"/>
                <a:gd name="connsiteX131" fmla="*/ 234934 w 523875"/>
                <a:gd name="connsiteY131" fmla="*/ 507921 h 704850"/>
                <a:gd name="connsiteX132" fmla="*/ 213693 w 523875"/>
                <a:gd name="connsiteY132" fmla="*/ 530495 h 704850"/>
                <a:gd name="connsiteX133" fmla="*/ 247888 w 523875"/>
                <a:gd name="connsiteY133" fmla="*/ 566309 h 704850"/>
                <a:gd name="connsiteX134" fmla="*/ 237030 w 523875"/>
                <a:gd name="connsiteY134" fmla="*/ 581358 h 704850"/>
                <a:gd name="connsiteX135" fmla="*/ 234934 w 523875"/>
                <a:gd name="connsiteY135" fmla="*/ 598980 h 704850"/>
                <a:gd name="connsiteX136" fmla="*/ 232839 w 523875"/>
                <a:gd name="connsiteY136" fmla="*/ 600027 h 704850"/>
                <a:gd name="connsiteX137" fmla="*/ 233601 w 523875"/>
                <a:gd name="connsiteY137" fmla="*/ 601075 h 704850"/>
                <a:gd name="connsiteX138" fmla="*/ 253794 w 523875"/>
                <a:gd name="connsiteY138" fmla="*/ 611934 h 704850"/>
                <a:gd name="connsiteX139" fmla="*/ 257985 w 523875"/>
                <a:gd name="connsiteY139" fmla="*/ 632412 h 704850"/>
                <a:gd name="connsiteX140" fmla="*/ 268367 w 523875"/>
                <a:gd name="connsiteY140" fmla="*/ 652891 h 704850"/>
                <a:gd name="connsiteX141" fmla="*/ 298180 w 523875"/>
                <a:gd name="connsiteY141" fmla="*/ 666607 h 704850"/>
                <a:gd name="connsiteX142" fmla="*/ 297704 w 523875"/>
                <a:gd name="connsiteY142" fmla="*/ 688419 h 704850"/>
                <a:gd name="connsiteX143" fmla="*/ 307324 w 523875"/>
                <a:gd name="connsiteY143" fmla="*/ 705564 h 704850"/>
                <a:gd name="connsiteX144" fmla="*/ 317421 w 523875"/>
                <a:gd name="connsiteY144" fmla="*/ 704802 h 704850"/>
                <a:gd name="connsiteX145" fmla="*/ 317421 w 523875"/>
                <a:gd name="connsiteY145" fmla="*/ 690515 h 704850"/>
                <a:gd name="connsiteX146" fmla="*/ 335804 w 523875"/>
                <a:gd name="connsiteY146" fmla="*/ 667179 h 704850"/>
                <a:gd name="connsiteX147" fmla="*/ 330375 w 523875"/>
                <a:gd name="connsiteY147" fmla="*/ 635841 h 704850"/>
                <a:gd name="connsiteX148" fmla="*/ 322850 w 523875"/>
                <a:gd name="connsiteY148" fmla="*/ 607266 h 704850"/>
                <a:gd name="connsiteX149" fmla="*/ 323612 w 523875"/>
                <a:gd name="connsiteY149" fmla="*/ 596884 h 704850"/>
                <a:gd name="connsiteX150" fmla="*/ 337899 w 523875"/>
                <a:gd name="connsiteY150" fmla="*/ 579263 h 704850"/>
                <a:gd name="connsiteX151" fmla="*/ 347520 w 523875"/>
                <a:gd name="connsiteY151" fmla="*/ 554593 h 704850"/>
                <a:gd name="connsiteX152" fmla="*/ 355044 w 523875"/>
                <a:gd name="connsiteY152" fmla="*/ 559546 h 704850"/>
                <a:gd name="connsiteX153" fmla="*/ 371427 w 523875"/>
                <a:gd name="connsiteY153" fmla="*/ 551545 h 704850"/>
                <a:gd name="connsiteX154" fmla="*/ 371904 w 523875"/>
                <a:gd name="connsiteY154" fmla="*/ 534400 h 704850"/>
                <a:gd name="connsiteX155" fmla="*/ 383619 w 523875"/>
                <a:gd name="connsiteY155" fmla="*/ 532590 h 704850"/>
                <a:gd name="connsiteX156" fmla="*/ 383619 w 523875"/>
                <a:gd name="connsiteY156" fmla="*/ 518874 h 704850"/>
                <a:gd name="connsiteX157" fmla="*/ 392478 w 523875"/>
                <a:gd name="connsiteY157" fmla="*/ 508016 h 704850"/>
                <a:gd name="connsiteX158" fmla="*/ 402098 w 523875"/>
                <a:gd name="connsiteY158" fmla="*/ 510111 h 704850"/>
                <a:gd name="connsiteX159" fmla="*/ 411718 w 523875"/>
                <a:gd name="connsiteY159" fmla="*/ 492204 h 704850"/>
                <a:gd name="connsiteX160" fmla="*/ 422577 w 523875"/>
                <a:gd name="connsiteY160" fmla="*/ 482108 h 704850"/>
                <a:gd name="connsiteX161" fmla="*/ 433435 w 523875"/>
                <a:gd name="connsiteY161" fmla="*/ 472488 h 704850"/>
                <a:gd name="connsiteX162" fmla="*/ 445056 w 523875"/>
                <a:gd name="connsiteY162" fmla="*/ 464487 h 704850"/>
                <a:gd name="connsiteX163" fmla="*/ 466868 w 523875"/>
                <a:gd name="connsiteY163" fmla="*/ 460867 h 704850"/>
                <a:gd name="connsiteX164" fmla="*/ 482394 w 523875"/>
                <a:gd name="connsiteY164" fmla="*/ 460867 h 704850"/>
                <a:gd name="connsiteX165" fmla="*/ 505730 w 523875"/>
                <a:gd name="connsiteY165" fmla="*/ 464963 h 704850"/>
                <a:gd name="connsiteX166" fmla="*/ 515826 w 523875"/>
                <a:gd name="connsiteY166" fmla="*/ 468297 h 704850"/>
                <a:gd name="connsiteX167" fmla="*/ 513731 w 523875"/>
                <a:gd name="connsiteY167" fmla="*/ 441055 h 704850"/>
                <a:gd name="connsiteX168" fmla="*/ 514493 w 523875"/>
                <a:gd name="connsiteY168" fmla="*/ 428101 h 704850"/>
                <a:gd name="connsiteX169" fmla="*/ 517827 w 523875"/>
                <a:gd name="connsiteY169" fmla="*/ 416671 h 704850"/>
                <a:gd name="connsiteX170" fmla="*/ 512397 w 523875"/>
                <a:gd name="connsiteY170" fmla="*/ 390001 h 704850"/>
                <a:gd name="connsiteX171" fmla="*/ 509826 w 523875"/>
                <a:gd name="connsiteY171" fmla="*/ 370856 h 704850"/>
                <a:gd name="connsiteX172" fmla="*/ 527447 w 523875"/>
                <a:gd name="connsiteY172" fmla="*/ 363331 h 704850"/>
                <a:gd name="connsiteX173" fmla="*/ 526018 w 523875"/>
                <a:gd name="connsiteY173" fmla="*/ 358188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523875" h="704850">
                  <a:moveTo>
                    <a:pt x="526018" y="358188"/>
                  </a:moveTo>
                  <a:lnTo>
                    <a:pt x="528590" y="351425"/>
                  </a:lnTo>
                  <a:lnTo>
                    <a:pt x="520589" y="341043"/>
                  </a:lnTo>
                  <a:lnTo>
                    <a:pt x="525256" y="335042"/>
                  </a:lnTo>
                  <a:lnTo>
                    <a:pt x="524780" y="326755"/>
                  </a:lnTo>
                  <a:lnTo>
                    <a:pt x="488013" y="297418"/>
                  </a:lnTo>
                  <a:lnTo>
                    <a:pt x="484394" y="283131"/>
                  </a:lnTo>
                  <a:lnTo>
                    <a:pt x="478965" y="282369"/>
                  </a:lnTo>
                  <a:lnTo>
                    <a:pt x="472964" y="291227"/>
                  </a:lnTo>
                  <a:lnTo>
                    <a:pt x="456581" y="287893"/>
                  </a:lnTo>
                  <a:lnTo>
                    <a:pt x="446961" y="281702"/>
                  </a:lnTo>
                  <a:lnTo>
                    <a:pt x="437340" y="279130"/>
                  </a:lnTo>
                  <a:lnTo>
                    <a:pt x="425625" y="281702"/>
                  </a:lnTo>
                  <a:lnTo>
                    <a:pt x="424291" y="272844"/>
                  </a:lnTo>
                  <a:lnTo>
                    <a:pt x="431816" y="261985"/>
                  </a:lnTo>
                  <a:lnTo>
                    <a:pt x="425625" y="253984"/>
                  </a:lnTo>
                  <a:lnTo>
                    <a:pt x="416004" y="263319"/>
                  </a:lnTo>
                  <a:lnTo>
                    <a:pt x="413909" y="276273"/>
                  </a:lnTo>
                  <a:lnTo>
                    <a:pt x="408480" y="267414"/>
                  </a:lnTo>
                  <a:lnTo>
                    <a:pt x="405908" y="258556"/>
                  </a:lnTo>
                  <a:lnTo>
                    <a:pt x="408480" y="248936"/>
                  </a:lnTo>
                  <a:lnTo>
                    <a:pt x="408003" y="242935"/>
                  </a:lnTo>
                  <a:lnTo>
                    <a:pt x="407241" y="226362"/>
                  </a:lnTo>
                  <a:lnTo>
                    <a:pt x="394287" y="226362"/>
                  </a:lnTo>
                  <a:lnTo>
                    <a:pt x="378762" y="224552"/>
                  </a:lnTo>
                  <a:lnTo>
                    <a:pt x="373809" y="217599"/>
                  </a:lnTo>
                  <a:lnTo>
                    <a:pt x="372475" y="208074"/>
                  </a:lnTo>
                  <a:lnTo>
                    <a:pt x="368284" y="204740"/>
                  </a:lnTo>
                  <a:lnTo>
                    <a:pt x="351996" y="204264"/>
                  </a:lnTo>
                  <a:lnTo>
                    <a:pt x="352758" y="195215"/>
                  </a:lnTo>
                  <a:lnTo>
                    <a:pt x="367046" y="195215"/>
                  </a:lnTo>
                  <a:lnTo>
                    <a:pt x="376666" y="201406"/>
                  </a:lnTo>
                  <a:lnTo>
                    <a:pt x="380857" y="198072"/>
                  </a:lnTo>
                  <a:lnTo>
                    <a:pt x="374666" y="188452"/>
                  </a:lnTo>
                  <a:lnTo>
                    <a:pt x="374666" y="177594"/>
                  </a:lnTo>
                  <a:lnTo>
                    <a:pt x="357521" y="172926"/>
                  </a:lnTo>
                  <a:lnTo>
                    <a:pt x="353330" y="162068"/>
                  </a:lnTo>
                  <a:lnTo>
                    <a:pt x="346567" y="149590"/>
                  </a:lnTo>
                  <a:lnTo>
                    <a:pt x="369141" y="130635"/>
                  </a:lnTo>
                  <a:lnTo>
                    <a:pt x="347329" y="123682"/>
                  </a:lnTo>
                  <a:lnTo>
                    <a:pt x="341138" y="97203"/>
                  </a:lnTo>
                  <a:lnTo>
                    <a:pt x="346567" y="91773"/>
                  </a:lnTo>
                  <a:lnTo>
                    <a:pt x="339804" y="81391"/>
                  </a:lnTo>
                  <a:lnTo>
                    <a:pt x="336471" y="75962"/>
                  </a:lnTo>
                  <a:lnTo>
                    <a:pt x="331518" y="75962"/>
                  </a:lnTo>
                  <a:lnTo>
                    <a:pt x="328184" y="59674"/>
                  </a:lnTo>
                  <a:lnTo>
                    <a:pt x="332375" y="56340"/>
                  </a:lnTo>
                  <a:lnTo>
                    <a:pt x="327422" y="41291"/>
                  </a:lnTo>
                  <a:lnTo>
                    <a:pt x="326850" y="31671"/>
                  </a:lnTo>
                  <a:lnTo>
                    <a:pt x="318564" y="31671"/>
                  </a:lnTo>
                  <a:lnTo>
                    <a:pt x="290084" y="16621"/>
                  </a:lnTo>
                  <a:lnTo>
                    <a:pt x="278463" y="22050"/>
                  </a:lnTo>
                  <a:lnTo>
                    <a:pt x="271701" y="16050"/>
                  </a:lnTo>
                  <a:lnTo>
                    <a:pt x="274272" y="7191"/>
                  </a:lnTo>
                  <a:lnTo>
                    <a:pt x="261318" y="3572"/>
                  </a:lnTo>
                  <a:lnTo>
                    <a:pt x="253317" y="32337"/>
                  </a:lnTo>
                  <a:lnTo>
                    <a:pt x="251222" y="48625"/>
                  </a:lnTo>
                  <a:lnTo>
                    <a:pt x="243697" y="58245"/>
                  </a:lnTo>
                  <a:lnTo>
                    <a:pt x="250460" y="71199"/>
                  </a:lnTo>
                  <a:lnTo>
                    <a:pt x="237506" y="78724"/>
                  </a:lnTo>
                  <a:lnTo>
                    <a:pt x="231505" y="88821"/>
                  </a:lnTo>
                  <a:lnTo>
                    <a:pt x="226552" y="84153"/>
                  </a:lnTo>
                  <a:lnTo>
                    <a:pt x="213027" y="96345"/>
                  </a:lnTo>
                  <a:lnTo>
                    <a:pt x="223885" y="100536"/>
                  </a:lnTo>
                  <a:lnTo>
                    <a:pt x="225219" y="116824"/>
                  </a:lnTo>
                  <a:lnTo>
                    <a:pt x="234077" y="123015"/>
                  </a:lnTo>
                  <a:lnTo>
                    <a:pt x="248364" y="125111"/>
                  </a:lnTo>
                  <a:lnTo>
                    <a:pt x="256651" y="127683"/>
                  </a:lnTo>
                  <a:lnTo>
                    <a:pt x="252555" y="147399"/>
                  </a:lnTo>
                  <a:lnTo>
                    <a:pt x="244554" y="146923"/>
                  </a:lnTo>
                  <a:lnTo>
                    <a:pt x="239125" y="138636"/>
                  </a:lnTo>
                  <a:lnTo>
                    <a:pt x="232934" y="138160"/>
                  </a:lnTo>
                  <a:lnTo>
                    <a:pt x="228743" y="146161"/>
                  </a:lnTo>
                  <a:lnTo>
                    <a:pt x="203597" y="146923"/>
                  </a:lnTo>
                  <a:lnTo>
                    <a:pt x="196834" y="150257"/>
                  </a:lnTo>
                  <a:lnTo>
                    <a:pt x="188547" y="146923"/>
                  </a:lnTo>
                  <a:lnTo>
                    <a:pt x="178927" y="152924"/>
                  </a:lnTo>
                  <a:lnTo>
                    <a:pt x="169307" y="149590"/>
                  </a:lnTo>
                  <a:lnTo>
                    <a:pt x="163306" y="144161"/>
                  </a:lnTo>
                  <a:lnTo>
                    <a:pt x="150828" y="145494"/>
                  </a:lnTo>
                  <a:lnTo>
                    <a:pt x="140732" y="154543"/>
                  </a:lnTo>
                  <a:lnTo>
                    <a:pt x="128540" y="145494"/>
                  </a:lnTo>
                  <a:lnTo>
                    <a:pt x="116919" y="154543"/>
                  </a:lnTo>
                  <a:lnTo>
                    <a:pt x="106061" y="150924"/>
                  </a:lnTo>
                  <a:lnTo>
                    <a:pt x="93583" y="155877"/>
                  </a:lnTo>
                  <a:lnTo>
                    <a:pt x="78057" y="145018"/>
                  </a:lnTo>
                  <a:lnTo>
                    <a:pt x="70533" y="145018"/>
                  </a:lnTo>
                  <a:lnTo>
                    <a:pt x="69199" y="151019"/>
                  </a:lnTo>
                  <a:lnTo>
                    <a:pt x="56245" y="160639"/>
                  </a:lnTo>
                  <a:lnTo>
                    <a:pt x="56245" y="176927"/>
                  </a:lnTo>
                  <a:lnTo>
                    <a:pt x="45387" y="176927"/>
                  </a:lnTo>
                  <a:lnTo>
                    <a:pt x="29575" y="193500"/>
                  </a:lnTo>
                  <a:lnTo>
                    <a:pt x="30337" y="200263"/>
                  </a:lnTo>
                  <a:lnTo>
                    <a:pt x="21479" y="220742"/>
                  </a:lnTo>
                  <a:lnTo>
                    <a:pt x="30813" y="232172"/>
                  </a:lnTo>
                  <a:lnTo>
                    <a:pt x="18621" y="236363"/>
                  </a:lnTo>
                  <a:lnTo>
                    <a:pt x="3572" y="284845"/>
                  </a:lnTo>
                  <a:lnTo>
                    <a:pt x="3572" y="287703"/>
                  </a:lnTo>
                  <a:lnTo>
                    <a:pt x="3572" y="287417"/>
                  </a:lnTo>
                  <a:lnTo>
                    <a:pt x="18621" y="301133"/>
                  </a:lnTo>
                  <a:lnTo>
                    <a:pt x="30242" y="322945"/>
                  </a:lnTo>
                  <a:lnTo>
                    <a:pt x="49959" y="329136"/>
                  </a:lnTo>
                  <a:lnTo>
                    <a:pt x="57483" y="321612"/>
                  </a:lnTo>
                  <a:lnTo>
                    <a:pt x="65008" y="324183"/>
                  </a:lnTo>
                  <a:lnTo>
                    <a:pt x="60817" y="344186"/>
                  </a:lnTo>
                  <a:lnTo>
                    <a:pt x="68342" y="355616"/>
                  </a:lnTo>
                  <a:lnTo>
                    <a:pt x="69675" y="366760"/>
                  </a:lnTo>
                  <a:lnTo>
                    <a:pt x="85487" y="365998"/>
                  </a:lnTo>
                  <a:lnTo>
                    <a:pt x="93012" y="373999"/>
                  </a:lnTo>
                  <a:lnTo>
                    <a:pt x="83391" y="391144"/>
                  </a:lnTo>
                  <a:lnTo>
                    <a:pt x="86249" y="398669"/>
                  </a:lnTo>
                  <a:lnTo>
                    <a:pt x="96345" y="400002"/>
                  </a:lnTo>
                  <a:lnTo>
                    <a:pt x="101775" y="386572"/>
                  </a:lnTo>
                  <a:lnTo>
                    <a:pt x="111871" y="389144"/>
                  </a:lnTo>
                  <a:lnTo>
                    <a:pt x="126921" y="390668"/>
                  </a:lnTo>
                  <a:lnTo>
                    <a:pt x="135207" y="380286"/>
                  </a:lnTo>
                  <a:lnTo>
                    <a:pt x="141970" y="384477"/>
                  </a:lnTo>
                  <a:lnTo>
                    <a:pt x="139398" y="393335"/>
                  </a:lnTo>
                  <a:lnTo>
                    <a:pt x="146161" y="400860"/>
                  </a:lnTo>
                  <a:lnTo>
                    <a:pt x="138636" y="415147"/>
                  </a:lnTo>
                  <a:lnTo>
                    <a:pt x="143304" y="420576"/>
                  </a:lnTo>
                  <a:lnTo>
                    <a:pt x="145399" y="441055"/>
                  </a:lnTo>
                  <a:lnTo>
                    <a:pt x="174165" y="456867"/>
                  </a:lnTo>
                  <a:lnTo>
                    <a:pt x="178832" y="447246"/>
                  </a:lnTo>
                  <a:lnTo>
                    <a:pt x="176260" y="435626"/>
                  </a:lnTo>
                  <a:lnTo>
                    <a:pt x="195215" y="438960"/>
                  </a:lnTo>
                  <a:lnTo>
                    <a:pt x="190548" y="454009"/>
                  </a:lnTo>
                  <a:lnTo>
                    <a:pt x="199406" y="456867"/>
                  </a:lnTo>
                  <a:lnTo>
                    <a:pt x="206169" y="457343"/>
                  </a:lnTo>
                  <a:lnTo>
                    <a:pt x="217789" y="472392"/>
                  </a:lnTo>
                  <a:lnTo>
                    <a:pt x="220647" y="495729"/>
                  </a:lnTo>
                  <a:lnTo>
                    <a:pt x="234934" y="507921"/>
                  </a:lnTo>
                  <a:lnTo>
                    <a:pt x="213693" y="530495"/>
                  </a:lnTo>
                  <a:lnTo>
                    <a:pt x="247888" y="566309"/>
                  </a:lnTo>
                  <a:lnTo>
                    <a:pt x="237030" y="581358"/>
                  </a:lnTo>
                  <a:lnTo>
                    <a:pt x="234934" y="598980"/>
                  </a:lnTo>
                  <a:cubicBezTo>
                    <a:pt x="234172" y="599456"/>
                    <a:pt x="233410" y="599742"/>
                    <a:pt x="232839" y="600027"/>
                  </a:cubicBezTo>
                  <a:lnTo>
                    <a:pt x="233601" y="601075"/>
                  </a:lnTo>
                  <a:lnTo>
                    <a:pt x="253794" y="611934"/>
                  </a:lnTo>
                  <a:lnTo>
                    <a:pt x="257985" y="632412"/>
                  </a:lnTo>
                  <a:lnTo>
                    <a:pt x="268367" y="652891"/>
                  </a:lnTo>
                  <a:lnTo>
                    <a:pt x="298180" y="666607"/>
                  </a:lnTo>
                  <a:lnTo>
                    <a:pt x="297704" y="688419"/>
                  </a:lnTo>
                  <a:lnTo>
                    <a:pt x="307324" y="705564"/>
                  </a:lnTo>
                  <a:lnTo>
                    <a:pt x="317421" y="704802"/>
                  </a:lnTo>
                  <a:lnTo>
                    <a:pt x="317421" y="690515"/>
                  </a:lnTo>
                  <a:cubicBezTo>
                    <a:pt x="317421" y="690515"/>
                    <a:pt x="335804" y="668798"/>
                    <a:pt x="335804" y="667179"/>
                  </a:cubicBezTo>
                  <a:cubicBezTo>
                    <a:pt x="335804" y="665845"/>
                    <a:pt x="330375" y="635841"/>
                    <a:pt x="330375" y="635841"/>
                  </a:cubicBezTo>
                  <a:lnTo>
                    <a:pt x="322850" y="607266"/>
                  </a:lnTo>
                  <a:lnTo>
                    <a:pt x="323612" y="596884"/>
                  </a:lnTo>
                  <a:lnTo>
                    <a:pt x="337899" y="579263"/>
                  </a:lnTo>
                  <a:lnTo>
                    <a:pt x="347520" y="554593"/>
                  </a:lnTo>
                  <a:lnTo>
                    <a:pt x="355044" y="559546"/>
                  </a:lnTo>
                  <a:lnTo>
                    <a:pt x="371427" y="551545"/>
                  </a:lnTo>
                  <a:lnTo>
                    <a:pt x="371904" y="534400"/>
                  </a:lnTo>
                  <a:lnTo>
                    <a:pt x="383619" y="532590"/>
                  </a:lnTo>
                  <a:lnTo>
                    <a:pt x="383619" y="518874"/>
                  </a:lnTo>
                  <a:lnTo>
                    <a:pt x="392478" y="508016"/>
                  </a:lnTo>
                  <a:lnTo>
                    <a:pt x="402098" y="510111"/>
                  </a:lnTo>
                  <a:lnTo>
                    <a:pt x="411718" y="492204"/>
                  </a:lnTo>
                  <a:lnTo>
                    <a:pt x="422577" y="482108"/>
                  </a:lnTo>
                  <a:lnTo>
                    <a:pt x="433435" y="472488"/>
                  </a:lnTo>
                  <a:lnTo>
                    <a:pt x="445056" y="464487"/>
                  </a:lnTo>
                  <a:lnTo>
                    <a:pt x="466868" y="460867"/>
                  </a:lnTo>
                  <a:lnTo>
                    <a:pt x="482394" y="460867"/>
                  </a:lnTo>
                  <a:lnTo>
                    <a:pt x="505730" y="464963"/>
                  </a:lnTo>
                  <a:lnTo>
                    <a:pt x="515826" y="468297"/>
                  </a:lnTo>
                  <a:lnTo>
                    <a:pt x="513731" y="441055"/>
                  </a:lnTo>
                  <a:lnTo>
                    <a:pt x="514493" y="428101"/>
                  </a:lnTo>
                  <a:lnTo>
                    <a:pt x="517827" y="416671"/>
                  </a:lnTo>
                  <a:lnTo>
                    <a:pt x="512397" y="390001"/>
                  </a:lnTo>
                  <a:lnTo>
                    <a:pt x="509826" y="370856"/>
                  </a:lnTo>
                  <a:lnTo>
                    <a:pt x="527447" y="363331"/>
                  </a:lnTo>
                  <a:lnTo>
                    <a:pt x="526018" y="358188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" name="Полилиния: фигура 497">
              <a:extLst>
                <a:ext uri="{FF2B5EF4-FFF2-40B4-BE49-F238E27FC236}">
                  <a16:creationId xmlns:a16="http://schemas.microsoft.com/office/drawing/2014/main" id="{4529532B-49DB-CF33-99A7-84ACF34BF7ED}"/>
                </a:ext>
              </a:extLst>
            </p:cNvPr>
            <p:cNvSpPr/>
            <p:nvPr/>
          </p:nvSpPr>
          <p:spPr>
            <a:xfrm>
              <a:off x="2112250" y="3019237"/>
              <a:ext cx="1155726" cy="957794"/>
            </a:xfrm>
            <a:custGeom>
              <a:avLst/>
              <a:gdLst>
                <a:gd name="connsiteX0" fmla="*/ 215694 w 609600"/>
                <a:gd name="connsiteY0" fmla="*/ 41100 h 495300"/>
                <a:gd name="connsiteX1" fmla="*/ 231981 w 609600"/>
                <a:gd name="connsiteY1" fmla="*/ 54816 h 495300"/>
                <a:gd name="connsiteX2" fmla="*/ 228648 w 609600"/>
                <a:gd name="connsiteY2" fmla="*/ 61579 h 495300"/>
                <a:gd name="connsiteX3" fmla="*/ 215694 w 609600"/>
                <a:gd name="connsiteY3" fmla="*/ 62055 h 495300"/>
                <a:gd name="connsiteX4" fmla="*/ 214170 w 609600"/>
                <a:gd name="connsiteY4" fmla="*/ 75009 h 495300"/>
                <a:gd name="connsiteX5" fmla="*/ 242935 w 609600"/>
                <a:gd name="connsiteY5" fmla="*/ 112633 h 495300"/>
                <a:gd name="connsiteX6" fmla="*/ 252555 w 609600"/>
                <a:gd name="connsiteY6" fmla="*/ 104632 h 495300"/>
                <a:gd name="connsiteX7" fmla="*/ 268843 w 609600"/>
                <a:gd name="connsiteY7" fmla="*/ 105108 h 495300"/>
                <a:gd name="connsiteX8" fmla="*/ 276844 w 609600"/>
                <a:gd name="connsiteY8" fmla="*/ 125587 h 495300"/>
                <a:gd name="connsiteX9" fmla="*/ 287226 w 609600"/>
                <a:gd name="connsiteY9" fmla="*/ 146066 h 495300"/>
                <a:gd name="connsiteX10" fmla="*/ 311134 w 609600"/>
                <a:gd name="connsiteY10" fmla="*/ 146066 h 495300"/>
                <a:gd name="connsiteX11" fmla="*/ 318659 w 609600"/>
                <a:gd name="connsiteY11" fmla="*/ 159782 h 495300"/>
                <a:gd name="connsiteX12" fmla="*/ 321993 w 609600"/>
                <a:gd name="connsiteY12" fmla="*/ 152733 h 495300"/>
                <a:gd name="connsiteX13" fmla="*/ 341138 w 609600"/>
                <a:gd name="connsiteY13" fmla="*/ 164449 h 495300"/>
                <a:gd name="connsiteX14" fmla="*/ 357426 w 609600"/>
                <a:gd name="connsiteY14" fmla="*/ 168545 h 495300"/>
                <a:gd name="connsiteX15" fmla="*/ 370856 w 609600"/>
                <a:gd name="connsiteY15" fmla="*/ 167021 h 495300"/>
                <a:gd name="connsiteX16" fmla="*/ 385905 w 609600"/>
                <a:gd name="connsiteY16" fmla="*/ 180737 h 495300"/>
                <a:gd name="connsiteX17" fmla="*/ 397526 w 609600"/>
                <a:gd name="connsiteY17" fmla="*/ 202549 h 495300"/>
                <a:gd name="connsiteX18" fmla="*/ 417243 w 609600"/>
                <a:gd name="connsiteY18" fmla="*/ 208740 h 495300"/>
                <a:gd name="connsiteX19" fmla="*/ 424767 w 609600"/>
                <a:gd name="connsiteY19" fmla="*/ 201216 h 495300"/>
                <a:gd name="connsiteX20" fmla="*/ 432292 w 609600"/>
                <a:gd name="connsiteY20" fmla="*/ 203787 h 495300"/>
                <a:gd name="connsiteX21" fmla="*/ 428101 w 609600"/>
                <a:gd name="connsiteY21" fmla="*/ 223790 h 495300"/>
                <a:gd name="connsiteX22" fmla="*/ 435626 w 609600"/>
                <a:gd name="connsiteY22" fmla="*/ 235220 h 495300"/>
                <a:gd name="connsiteX23" fmla="*/ 436959 w 609600"/>
                <a:gd name="connsiteY23" fmla="*/ 246364 h 495300"/>
                <a:gd name="connsiteX24" fmla="*/ 452771 w 609600"/>
                <a:gd name="connsiteY24" fmla="*/ 245602 h 495300"/>
                <a:gd name="connsiteX25" fmla="*/ 460296 w 609600"/>
                <a:gd name="connsiteY25" fmla="*/ 253603 h 495300"/>
                <a:gd name="connsiteX26" fmla="*/ 450675 w 609600"/>
                <a:gd name="connsiteY26" fmla="*/ 270748 h 495300"/>
                <a:gd name="connsiteX27" fmla="*/ 453533 w 609600"/>
                <a:gd name="connsiteY27" fmla="*/ 278273 h 495300"/>
                <a:gd name="connsiteX28" fmla="*/ 463629 w 609600"/>
                <a:gd name="connsiteY28" fmla="*/ 279606 h 495300"/>
                <a:gd name="connsiteX29" fmla="*/ 469059 w 609600"/>
                <a:gd name="connsiteY29" fmla="*/ 266176 h 495300"/>
                <a:gd name="connsiteX30" fmla="*/ 479155 w 609600"/>
                <a:gd name="connsiteY30" fmla="*/ 268748 h 495300"/>
                <a:gd name="connsiteX31" fmla="*/ 494205 w 609600"/>
                <a:gd name="connsiteY31" fmla="*/ 270272 h 495300"/>
                <a:gd name="connsiteX32" fmla="*/ 502491 w 609600"/>
                <a:gd name="connsiteY32" fmla="*/ 259890 h 495300"/>
                <a:gd name="connsiteX33" fmla="*/ 509254 w 609600"/>
                <a:gd name="connsiteY33" fmla="*/ 264081 h 495300"/>
                <a:gd name="connsiteX34" fmla="*/ 506682 w 609600"/>
                <a:gd name="connsiteY34" fmla="*/ 272939 h 495300"/>
                <a:gd name="connsiteX35" fmla="*/ 513445 w 609600"/>
                <a:gd name="connsiteY35" fmla="*/ 280464 h 495300"/>
                <a:gd name="connsiteX36" fmla="*/ 505920 w 609600"/>
                <a:gd name="connsiteY36" fmla="*/ 294751 h 495300"/>
                <a:gd name="connsiteX37" fmla="*/ 510588 w 609600"/>
                <a:gd name="connsiteY37" fmla="*/ 300180 h 495300"/>
                <a:gd name="connsiteX38" fmla="*/ 512683 w 609600"/>
                <a:gd name="connsiteY38" fmla="*/ 320659 h 495300"/>
                <a:gd name="connsiteX39" fmla="*/ 541449 w 609600"/>
                <a:gd name="connsiteY39" fmla="*/ 336471 h 495300"/>
                <a:gd name="connsiteX40" fmla="*/ 546116 w 609600"/>
                <a:gd name="connsiteY40" fmla="*/ 326850 h 495300"/>
                <a:gd name="connsiteX41" fmla="*/ 543544 w 609600"/>
                <a:gd name="connsiteY41" fmla="*/ 315230 h 495300"/>
                <a:gd name="connsiteX42" fmla="*/ 562499 w 609600"/>
                <a:gd name="connsiteY42" fmla="*/ 318564 h 495300"/>
                <a:gd name="connsiteX43" fmla="*/ 557832 w 609600"/>
                <a:gd name="connsiteY43" fmla="*/ 333613 h 495300"/>
                <a:gd name="connsiteX44" fmla="*/ 566690 w 609600"/>
                <a:gd name="connsiteY44" fmla="*/ 336471 h 495300"/>
                <a:gd name="connsiteX45" fmla="*/ 573453 w 609600"/>
                <a:gd name="connsiteY45" fmla="*/ 336947 h 495300"/>
                <a:gd name="connsiteX46" fmla="*/ 585073 w 609600"/>
                <a:gd name="connsiteY46" fmla="*/ 351996 h 495300"/>
                <a:gd name="connsiteX47" fmla="*/ 587931 w 609600"/>
                <a:gd name="connsiteY47" fmla="*/ 375333 h 495300"/>
                <a:gd name="connsiteX48" fmla="*/ 602218 w 609600"/>
                <a:gd name="connsiteY48" fmla="*/ 387525 h 495300"/>
                <a:gd name="connsiteX49" fmla="*/ 580977 w 609600"/>
                <a:gd name="connsiteY49" fmla="*/ 410099 h 495300"/>
                <a:gd name="connsiteX50" fmla="*/ 615172 w 609600"/>
                <a:gd name="connsiteY50" fmla="*/ 445913 h 495300"/>
                <a:gd name="connsiteX51" fmla="*/ 604314 w 609600"/>
                <a:gd name="connsiteY51" fmla="*/ 460962 h 495300"/>
                <a:gd name="connsiteX52" fmla="*/ 602218 w 609600"/>
                <a:gd name="connsiteY52" fmla="*/ 478584 h 495300"/>
                <a:gd name="connsiteX53" fmla="*/ 583073 w 609600"/>
                <a:gd name="connsiteY53" fmla="*/ 487632 h 495300"/>
                <a:gd name="connsiteX54" fmla="*/ 564118 w 609600"/>
                <a:gd name="connsiteY54" fmla="*/ 477250 h 495300"/>
                <a:gd name="connsiteX55" fmla="*/ 550402 w 609600"/>
                <a:gd name="connsiteY55" fmla="*/ 495633 h 495300"/>
                <a:gd name="connsiteX56" fmla="*/ 538782 w 609600"/>
                <a:gd name="connsiteY56" fmla="*/ 501063 h 495300"/>
                <a:gd name="connsiteX57" fmla="*/ 525256 w 609600"/>
                <a:gd name="connsiteY57" fmla="*/ 497729 h 495300"/>
                <a:gd name="connsiteX58" fmla="*/ 512778 w 609600"/>
                <a:gd name="connsiteY58" fmla="*/ 480584 h 495300"/>
                <a:gd name="connsiteX59" fmla="*/ 500586 w 609600"/>
                <a:gd name="connsiteY59" fmla="*/ 486013 h 495300"/>
                <a:gd name="connsiteX60" fmla="*/ 476774 w 609600"/>
                <a:gd name="connsiteY60" fmla="*/ 475917 h 495300"/>
                <a:gd name="connsiteX61" fmla="*/ 461724 w 609600"/>
                <a:gd name="connsiteY61" fmla="*/ 469154 h 495300"/>
                <a:gd name="connsiteX62" fmla="*/ 438674 w 609600"/>
                <a:gd name="connsiteY62" fmla="*/ 467630 h 495300"/>
                <a:gd name="connsiteX63" fmla="*/ 424958 w 609600"/>
                <a:gd name="connsiteY63" fmla="*/ 475917 h 495300"/>
                <a:gd name="connsiteX64" fmla="*/ 401145 w 609600"/>
                <a:gd name="connsiteY64" fmla="*/ 455438 h 495300"/>
                <a:gd name="connsiteX65" fmla="*/ 379905 w 609600"/>
                <a:gd name="connsiteY65" fmla="*/ 454104 h 495300"/>
                <a:gd name="connsiteX66" fmla="*/ 358092 w 609600"/>
                <a:gd name="connsiteY66" fmla="*/ 440388 h 495300"/>
                <a:gd name="connsiteX67" fmla="*/ 338376 w 609600"/>
                <a:gd name="connsiteY67" fmla="*/ 439055 h 495300"/>
                <a:gd name="connsiteX68" fmla="*/ 321231 w 609600"/>
                <a:gd name="connsiteY68" fmla="*/ 453342 h 495300"/>
                <a:gd name="connsiteX69" fmla="*/ 288560 w 609600"/>
                <a:gd name="connsiteY69" fmla="*/ 431054 h 495300"/>
                <a:gd name="connsiteX70" fmla="*/ 279702 w 609600"/>
                <a:gd name="connsiteY70" fmla="*/ 413433 h 495300"/>
                <a:gd name="connsiteX71" fmla="*/ 274272 w 609600"/>
                <a:gd name="connsiteY71" fmla="*/ 397145 h 495300"/>
                <a:gd name="connsiteX72" fmla="*/ 261318 w 609600"/>
                <a:gd name="connsiteY72" fmla="*/ 409337 h 495300"/>
                <a:gd name="connsiteX73" fmla="*/ 250936 w 609600"/>
                <a:gd name="connsiteY73" fmla="*/ 392192 h 495300"/>
                <a:gd name="connsiteX74" fmla="*/ 237411 w 609600"/>
                <a:gd name="connsiteY74" fmla="*/ 399145 h 495300"/>
                <a:gd name="connsiteX75" fmla="*/ 227028 w 609600"/>
                <a:gd name="connsiteY75" fmla="*/ 417528 h 495300"/>
                <a:gd name="connsiteX76" fmla="*/ 214836 w 609600"/>
                <a:gd name="connsiteY76" fmla="*/ 427625 h 495300"/>
                <a:gd name="connsiteX77" fmla="*/ 199787 w 609600"/>
                <a:gd name="connsiteY77" fmla="*/ 430959 h 495300"/>
                <a:gd name="connsiteX78" fmla="*/ 185499 w 609600"/>
                <a:gd name="connsiteY78" fmla="*/ 421338 h 495300"/>
                <a:gd name="connsiteX79" fmla="*/ 179308 w 609600"/>
                <a:gd name="connsiteY79" fmla="*/ 435626 h 495300"/>
                <a:gd name="connsiteX80" fmla="*/ 167116 w 609600"/>
                <a:gd name="connsiteY80" fmla="*/ 435626 h 495300"/>
                <a:gd name="connsiteX81" fmla="*/ 160925 w 609600"/>
                <a:gd name="connsiteY81" fmla="*/ 429625 h 495300"/>
                <a:gd name="connsiteX82" fmla="*/ 161687 w 609600"/>
                <a:gd name="connsiteY82" fmla="*/ 415909 h 495300"/>
                <a:gd name="connsiteX83" fmla="*/ 176736 w 609600"/>
                <a:gd name="connsiteY83" fmla="*/ 401145 h 495300"/>
                <a:gd name="connsiteX84" fmla="*/ 171783 w 609600"/>
                <a:gd name="connsiteY84" fmla="*/ 386667 h 495300"/>
                <a:gd name="connsiteX85" fmla="*/ 164259 w 609600"/>
                <a:gd name="connsiteY85" fmla="*/ 381238 h 495300"/>
                <a:gd name="connsiteX86" fmla="*/ 167878 w 609600"/>
                <a:gd name="connsiteY86" fmla="*/ 373237 h 495300"/>
                <a:gd name="connsiteX87" fmla="*/ 157496 w 609600"/>
                <a:gd name="connsiteY87" fmla="*/ 367046 h 495300"/>
                <a:gd name="connsiteX88" fmla="*/ 149495 w 609600"/>
                <a:gd name="connsiteY88" fmla="*/ 373237 h 495300"/>
                <a:gd name="connsiteX89" fmla="*/ 139875 w 609600"/>
                <a:gd name="connsiteY89" fmla="*/ 369903 h 495300"/>
                <a:gd name="connsiteX90" fmla="*/ 121968 w 609600"/>
                <a:gd name="connsiteY90" fmla="*/ 377142 h 495300"/>
                <a:gd name="connsiteX91" fmla="*/ 106442 w 609600"/>
                <a:gd name="connsiteY91" fmla="*/ 367808 h 495300"/>
                <a:gd name="connsiteX92" fmla="*/ 101013 w 609600"/>
                <a:gd name="connsiteY92" fmla="*/ 358188 h 495300"/>
                <a:gd name="connsiteX93" fmla="*/ 100251 w 609600"/>
                <a:gd name="connsiteY93" fmla="*/ 334851 h 495300"/>
                <a:gd name="connsiteX94" fmla="*/ 92726 w 609600"/>
                <a:gd name="connsiteY94" fmla="*/ 321897 h 495300"/>
                <a:gd name="connsiteX95" fmla="*/ 81867 w 609600"/>
                <a:gd name="connsiteY95" fmla="*/ 318564 h 495300"/>
                <a:gd name="connsiteX96" fmla="*/ 59293 w 609600"/>
                <a:gd name="connsiteY96" fmla="*/ 314658 h 495300"/>
                <a:gd name="connsiteX97" fmla="*/ 51292 w 609600"/>
                <a:gd name="connsiteY97" fmla="*/ 304276 h 495300"/>
                <a:gd name="connsiteX98" fmla="*/ 46339 w 609600"/>
                <a:gd name="connsiteY98" fmla="*/ 276273 h 495300"/>
                <a:gd name="connsiteX99" fmla="*/ 35481 w 609600"/>
                <a:gd name="connsiteY99" fmla="*/ 268272 h 495300"/>
                <a:gd name="connsiteX100" fmla="*/ 24051 w 609600"/>
                <a:gd name="connsiteY100" fmla="*/ 254556 h 495300"/>
                <a:gd name="connsiteX101" fmla="*/ 11097 w 609600"/>
                <a:gd name="connsiteY101" fmla="*/ 240268 h 495300"/>
                <a:gd name="connsiteX102" fmla="*/ 3572 w 609600"/>
                <a:gd name="connsiteY102" fmla="*/ 228648 h 495300"/>
                <a:gd name="connsiteX103" fmla="*/ 13192 w 609600"/>
                <a:gd name="connsiteY103" fmla="*/ 197310 h 495300"/>
                <a:gd name="connsiteX104" fmla="*/ 20717 w 609600"/>
                <a:gd name="connsiteY104" fmla="*/ 173498 h 495300"/>
                <a:gd name="connsiteX105" fmla="*/ 39100 w 609600"/>
                <a:gd name="connsiteY105" fmla="*/ 161687 h 495300"/>
                <a:gd name="connsiteX106" fmla="*/ 47958 w 609600"/>
                <a:gd name="connsiteY106" fmla="*/ 150257 h 495300"/>
                <a:gd name="connsiteX107" fmla="*/ 77772 w 609600"/>
                <a:gd name="connsiteY107" fmla="*/ 136541 h 495300"/>
                <a:gd name="connsiteX108" fmla="*/ 78534 w 609600"/>
                <a:gd name="connsiteY108" fmla="*/ 120253 h 495300"/>
                <a:gd name="connsiteX109" fmla="*/ 88630 w 609600"/>
                <a:gd name="connsiteY109" fmla="*/ 102632 h 495300"/>
                <a:gd name="connsiteX110" fmla="*/ 90726 w 609600"/>
                <a:gd name="connsiteY110" fmla="*/ 82629 h 495300"/>
                <a:gd name="connsiteX111" fmla="*/ 99012 w 609600"/>
                <a:gd name="connsiteY111" fmla="*/ 65770 h 495300"/>
                <a:gd name="connsiteX112" fmla="*/ 111204 w 609600"/>
                <a:gd name="connsiteY112" fmla="*/ 46625 h 495300"/>
                <a:gd name="connsiteX113" fmla="*/ 119491 w 609600"/>
                <a:gd name="connsiteY113" fmla="*/ 40434 h 495300"/>
                <a:gd name="connsiteX114" fmla="*/ 135017 w 609600"/>
                <a:gd name="connsiteY114" fmla="*/ 29004 h 495300"/>
                <a:gd name="connsiteX115" fmla="*/ 140446 w 609600"/>
                <a:gd name="connsiteY115" fmla="*/ 4334 h 495300"/>
                <a:gd name="connsiteX116" fmla="*/ 150066 w 609600"/>
                <a:gd name="connsiteY116" fmla="*/ 3572 h 495300"/>
                <a:gd name="connsiteX117" fmla="*/ 169212 w 609600"/>
                <a:gd name="connsiteY117" fmla="*/ 26146 h 495300"/>
                <a:gd name="connsiteX118" fmla="*/ 195120 w 609600"/>
                <a:gd name="connsiteY118" fmla="*/ 24813 h 495300"/>
                <a:gd name="connsiteX119" fmla="*/ 201025 w 609600"/>
                <a:gd name="connsiteY119" fmla="*/ 37767 h 495300"/>
                <a:gd name="connsiteX120" fmla="*/ 215694 w 609600"/>
                <a:gd name="connsiteY120" fmla="*/ 411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609600" h="495300">
                  <a:moveTo>
                    <a:pt x="215694" y="41100"/>
                  </a:moveTo>
                  <a:lnTo>
                    <a:pt x="231981" y="54816"/>
                  </a:lnTo>
                  <a:lnTo>
                    <a:pt x="228648" y="61579"/>
                  </a:lnTo>
                  <a:lnTo>
                    <a:pt x="215694" y="62055"/>
                  </a:lnTo>
                  <a:lnTo>
                    <a:pt x="214170" y="75009"/>
                  </a:lnTo>
                  <a:lnTo>
                    <a:pt x="242935" y="112633"/>
                  </a:lnTo>
                  <a:lnTo>
                    <a:pt x="252555" y="104632"/>
                  </a:lnTo>
                  <a:lnTo>
                    <a:pt x="268843" y="105108"/>
                  </a:lnTo>
                  <a:lnTo>
                    <a:pt x="276844" y="125587"/>
                  </a:lnTo>
                  <a:lnTo>
                    <a:pt x="287226" y="146066"/>
                  </a:lnTo>
                  <a:lnTo>
                    <a:pt x="311134" y="146066"/>
                  </a:lnTo>
                  <a:lnTo>
                    <a:pt x="318659" y="159782"/>
                  </a:lnTo>
                  <a:lnTo>
                    <a:pt x="321993" y="152733"/>
                  </a:lnTo>
                  <a:lnTo>
                    <a:pt x="341138" y="164449"/>
                  </a:lnTo>
                  <a:lnTo>
                    <a:pt x="357426" y="168545"/>
                  </a:lnTo>
                  <a:lnTo>
                    <a:pt x="370856" y="167021"/>
                  </a:lnTo>
                  <a:lnTo>
                    <a:pt x="385905" y="180737"/>
                  </a:lnTo>
                  <a:lnTo>
                    <a:pt x="397526" y="202549"/>
                  </a:lnTo>
                  <a:lnTo>
                    <a:pt x="417243" y="208740"/>
                  </a:lnTo>
                  <a:lnTo>
                    <a:pt x="424767" y="201216"/>
                  </a:lnTo>
                  <a:lnTo>
                    <a:pt x="432292" y="203787"/>
                  </a:lnTo>
                  <a:lnTo>
                    <a:pt x="428101" y="223790"/>
                  </a:lnTo>
                  <a:lnTo>
                    <a:pt x="435626" y="235220"/>
                  </a:lnTo>
                  <a:lnTo>
                    <a:pt x="436959" y="246364"/>
                  </a:lnTo>
                  <a:lnTo>
                    <a:pt x="452771" y="245602"/>
                  </a:lnTo>
                  <a:lnTo>
                    <a:pt x="460296" y="253603"/>
                  </a:lnTo>
                  <a:lnTo>
                    <a:pt x="450675" y="270748"/>
                  </a:lnTo>
                  <a:lnTo>
                    <a:pt x="453533" y="278273"/>
                  </a:lnTo>
                  <a:lnTo>
                    <a:pt x="463629" y="279606"/>
                  </a:lnTo>
                  <a:lnTo>
                    <a:pt x="469059" y="266176"/>
                  </a:lnTo>
                  <a:lnTo>
                    <a:pt x="479155" y="268748"/>
                  </a:lnTo>
                  <a:lnTo>
                    <a:pt x="494205" y="270272"/>
                  </a:lnTo>
                  <a:lnTo>
                    <a:pt x="502491" y="259890"/>
                  </a:lnTo>
                  <a:lnTo>
                    <a:pt x="509254" y="264081"/>
                  </a:lnTo>
                  <a:lnTo>
                    <a:pt x="506682" y="272939"/>
                  </a:lnTo>
                  <a:lnTo>
                    <a:pt x="513445" y="280464"/>
                  </a:lnTo>
                  <a:lnTo>
                    <a:pt x="505920" y="294751"/>
                  </a:lnTo>
                  <a:lnTo>
                    <a:pt x="510588" y="300180"/>
                  </a:lnTo>
                  <a:lnTo>
                    <a:pt x="512683" y="320659"/>
                  </a:lnTo>
                  <a:lnTo>
                    <a:pt x="541449" y="336471"/>
                  </a:lnTo>
                  <a:lnTo>
                    <a:pt x="546116" y="326850"/>
                  </a:lnTo>
                  <a:lnTo>
                    <a:pt x="543544" y="315230"/>
                  </a:lnTo>
                  <a:lnTo>
                    <a:pt x="562499" y="318564"/>
                  </a:lnTo>
                  <a:lnTo>
                    <a:pt x="557832" y="333613"/>
                  </a:lnTo>
                  <a:lnTo>
                    <a:pt x="566690" y="336471"/>
                  </a:lnTo>
                  <a:lnTo>
                    <a:pt x="573453" y="336947"/>
                  </a:lnTo>
                  <a:lnTo>
                    <a:pt x="585073" y="351996"/>
                  </a:lnTo>
                  <a:lnTo>
                    <a:pt x="587931" y="375333"/>
                  </a:lnTo>
                  <a:lnTo>
                    <a:pt x="602218" y="387525"/>
                  </a:lnTo>
                  <a:lnTo>
                    <a:pt x="580977" y="410099"/>
                  </a:lnTo>
                  <a:lnTo>
                    <a:pt x="615172" y="445913"/>
                  </a:lnTo>
                  <a:lnTo>
                    <a:pt x="604314" y="460962"/>
                  </a:lnTo>
                  <a:lnTo>
                    <a:pt x="602218" y="478584"/>
                  </a:lnTo>
                  <a:cubicBezTo>
                    <a:pt x="585073" y="486870"/>
                    <a:pt x="583073" y="487632"/>
                    <a:pt x="583073" y="487632"/>
                  </a:cubicBezTo>
                  <a:lnTo>
                    <a:pt x="564118" y="477250"/>
                  </a:lnTo>
                  <a:lnTo>
                    <a:pt x="550402" y="495633"/>
                  </a:lnTo>
                  <a:lnTo>
                    <a:pt x="538782" y="501063"/>
                  </a:lnTo>
                  <a:lnTo>
                    <a:pt x="525256" y="497729"/>
                  </a:lnTo>
                  <a:lnTo>
                    <a:pt x="512778" y="480584"/>
                  </a:lnTo>
                  <a:lnTo>
                    <a:pt x="500586" y="486013"/>
                  </a:lnTo>
                  <a:lnTo>
                    <a:pt x="476774" y="475917"/>
                  </a:lnTo>
                  <a:lnTo>
                    <a:pt x="461724" y="469154"/>
                  </a:lnTo>
                  <a:lnTo>
                    <a:pt x="438674" y="467630"/>
                  </a:lnTo>
                  <a:lnTo>
                    <a:pt x="424958" y="475917"/>
                  </a:lnTo>
                  <a:lnTo>
                    <a:pt x="401145" y="455438"/>
                  </a:lnTo>
                  <a:lnTo>
                    <a:pt x="379905" y="454104"/>
                  </a:lnTo>
                  <a:lnTo>
                    <a:pt x="358092" y="440388"/>
                  </a:lnTo>
                  <a:lnTo>
                    <a:pt x="338376" y="439055"/>
                  </a:lnTo>
                  <a:lnTo>
                    <a:pt x="321231" y="453342"/>
                  </a:lnTo>
                  <a:lnTo>
                    <a:pt x="288560" y="431054"/>
                  </a:lnTo>
                  <a:lnTo>
                    <a:pt x="279702" y="413433"/>
                  </a:lnTo>
                  <a:lnTo>
                    <a:pt x="274272" y="397145"/>
                  </a:lnTo>
                  <a:lnTo>
                    <a:pt x="261318" y="409337"/>
                  </a:lnTo>
                  <a:lnTo>
                    <a:pt x="250936" y="392192"/>
                  </a:lnTo>
                  <a:lnTo>
                    <a:pt x="237411" y="399145"/>
                  </a:lnTo>
                  <a:lnTo>
                    <a:pt x="227028" y="417528"/>
                  </a:lnTo>
                  <a:lnTo>
                    <a:pt x="214836" y="427625"/>
                  </a:lnTo>
                  <a:lnTo>
                    <a:pt x="199787" y="430959"/>
                  </a:lnTo>
                  <a:lnTo>
                    <a:pt x="185499" y="421338"/>
                  </a:lnTo>
                  <a:lnTo>
                    <a:pt x="179308" y="435626"/>
                  </a:lnTo>
                  <a:lnTo>
                    <a:pt x="167116" y="435626"/>
                  </a:lnTo>
                  <a:lnTo>
                    <a:pt x="160925" y="429625"/>
                  </a:lnTo>
                  <a:lnTo>
                    <a:pt x="161687" y="415909"/>
                  </a:lnTo>
                  <a:lnTo>
                    <a:pt x="176736" y="401145"/>
                  </a:lnTo>
                  <a:lnTo>
                    <a:pt x="171783" y="386667"/>
                  </a:lnTo>
                  <a:lnTo>
                    <a:pt x="164259" y="381238"/>
                  </a:lnTo>
                  <a:lnTo>
                    <a:pt x="167878" y="373237"/>
                  </a:lnTo>
                  <a:lnTo>
                    <a:pt x="157496" y="367046"/>
                  </a:lnTo>
                  <a:lnTo>
                    <a:pt x="149495" y="373237"/>
                  </a:lnTo>
                  <a:lnTo>
                    <a:pt x="139875" y="369903"/>
                  </a:lnTo>
                  <a:lnTo>
                    <a:pt x="121968" y="377142"/>
                  </a:lnTo>
                  <a:lnTo>
                    <a:pt x="106442" y="367808"/>
                  </a:lnTo>
                  <a:lnTo>
                    <a:pt x="101013" y="358188"/>
                  </a:lnTo>
                  <a:lnTo>
                    <a:pt x="100251" y="334851"/>
                  </a:lnTo>
                  <a:lnTo>
                    <a:pt x="92726" y="321897"/>
                  </a:lnTo>
                  <a:lnTo>
                    <a:pt x="81867" y="318564"/>
                  </a:lnTo>
                  <a:lnTo>
                    <a:pt x="59293" y="314658"/>
                  </a:lnTo>
                  <a:lnTo>
                    <a:pt x="51292" y="304276"/>
                  </a:lnTo>
                  <a:lnTo>
                    <a:pt x="46339" y="276273"/>
                  </a:lnTo>
                  <a:lnTo>
                    <a:pt x="35481" y="268272"/>
                  </a:lnTo>
                  <a:lnTo>
                    <a:pt x="24051" y="254556"/>
                  </a:lnTo>
                  <a:lnTo>
                    <a:pt x="11097" y="240268"/>
                  </a:lnTo>
                  <a:lnTo>
                    <a:pt x="3572" y="228648"/>
                  </a:lnTo>
                  <a:lnTo>
                    <a:pt x="13192" y="197310"/>
                  </a:lnTo>
                  <a:lnTo>
                    <a:pt x="20717" y="173498"/>
                  </a:lnTo>
                  <a:lnTo>
                    <a:pt x="39100" y="161687"/>
                  </a:lnTo>
                  <a:lnTo>
                    <a:pt x="47958" y="150257"/>
                  </a:lnTo>
                  <a:lnTo>
                    <a:pt x="77772" y="136541"/>
                  </a:lnTo>
                  <a:lnTo>
                    <a:pt x="78534" y="120253"/>
                  </a:lnTo>
                  <a:lnTo>
                    <a:pt x="88630" y="102632"/>
                  </a:lnTo>
                  <a:lnTo>
                    <a:pt x="90726" y="82629"/>
                  </a:lnTo>
                  <a:lnTo>
                    <a:pt x="99012" y="65770"/>
                  </a:lnTo>
                  <a:lnTo>
                    <a:pt x="111204" y="46625"/>
                  </a:lnTo>
                  <a:lnTo>
                    <a:pt x="119491" y="40434"/>
                  </a:lnTo>
                  <a:lnTo>
                    <a:pt x="135017" y="29004"/>
                  </a:lnTo>
                  <a:lnTo>
                    <a:pt x="140446" y="4334"/>
                  </a:lnTo>
                  <a:lnTo>
                    <a:pt x="150066" y="3572"/>
                  </a:lnTo>
                  <a:lnTo>
                    <a:pt x="169212" y="26146"/>
                  </a:lnTo>
                  <a:lnTo>
                    <a:pt x="195120" y="24813"/>
                  </a:lnTo>
                  <a:lnTo>
                    <a:pt x="201025" y="37767"/>
                  </a:lnTo>
                  <a:lnTo>
                    <a:pt x="215694" y="41100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5" name="Полилиния: фигура 498">
              <a:extLst>
                <a:ext uri="{FF2B5EF4-FFF2-40B4-BE49-F238E27FC236}">
                  <a16:creationId xmlns:a16="http://schemas.microsoft.com/office/drawing/2014/main" id="{BAA01082-2E7A-92A3-394F-A3D6C6CF6A91}"/>
                </a:ext>
              </a:extLst>
            </p:cNvPr>
            <p:cNvSpPr/>
            <p:nvPr/>
          </p:nvSpPr>
          <p:spPr>
            <a:xfrm>
              <a:off x="2443257" y="1987586"/>
              <a:ext cx="1336308" cy="1363014"/>
            </a:xfrm>
            <a:custGeom>
              <a:avLst/>
              <a:gdLst>
                <a:gd name="connsiteX0" fmla="*/ 196358 w 704850"/>
                <a:gd name="connsiteY0" fmla="*/ 704517 h 704850"/>
                <a:gd name="connsiteX1" fmla="*/ 211407 w 704850"/>
                <a:gd name="connsiteY1" fmla="*/ 656034 h 704850"/>
                <a:gd name="connsiteX2" fmla="*/ 223599 w 704850"/>
                <a:gd name="connsiteY2" fmla="*/ 651843 h 704850"/>
                <a:gd name="connsiteX3" fmla="*/ 214265 w 704850"/>
                <a:gd name="connsiteY3" fmla="*/ 640413 h 704850"/>
                <a:gd name="connsiteX4" fmla="*/ 223123 w 704850"/>
                <a:gd name="connsiteY4" fmla="*/ 619935 h 704850"/>
                <a:gd name="connsiteX5" fmla="*/ 222361 w 704850"/>
                <a:gd name="connsiteY5" fmla="*/ 613172 h 704850"/>
                <a:gd name="connsiteX6" fmla="*/ 238173 w 704850"/>
                <a:gd name="connsiteY6" fmla="*/ 596598 h 704850"/>
                <a:gd name="connsiteX7" fmla="*/ 249031 w 704850"/>
                <a:gd name="connsiteY7" fmla="*/ 596598 h 704850"/>
                <a:gd name="connsiteX8" fmla="*/ 249031 w 704850"/>
                <a:gd name="connsiteY8" fmla="*/ 580311 h 704850"/>
                <a:gd name="connsiteX9" fmla="*/ 261985 w 704850"/>
                <a:gd name="connsiteY9" fmla="*/ 570690 h 704850"/>
                <a:gd name="connsiteX10" fmla="*/ 263319 w 704850"/>
                <a:gd name="connsiteY10" fmla="*/ 564690 h 704850"/>
                <a:gd name="connsiteX11" fmla="*/ 270843 w 704850"/>
                <a:gd name="connsiteY11" fmla="*/ 564690 h 704850"/>
                <a:gd name="connsiteX12" fmla="*/ 286369 w 704850"/>
                <a:gd name="connsiteY12" fmla="*/ 575548 h 704850"/>
                <a:gd name="connsiteX13" fmla="*/ 298847 w 704850"/>
                <a:gd name="connsiteY13" fmla="*/ 570595 h 704850"/>
                <a:gd name="connsiteX14" fmla="*/ 309705 w 704850"/>
                <a:gd name="connsiteY14" fmla="*/ 574215 h 704850"/>
                <a:gd name="connsiteX15" fmla="*/ 321326 w 704850"/>
                <a:gd name="connsiteY15" fmla="*/ 565166 h 704850"/>
                <a:gd name="connsiteX16" fmla="*/ 333518 w 704850"/>
                <a:gd name="connsiteY16" fmla="*/ 574215 h 704850"/>
                <a:gd name="connsiteX17" fmla="*/ 343614 w 704850"/>
                <a:gd name="connsiteY17" fmla="*/ 565166 h 704850"/>
                <a:gd name="connsiteX18" fmla="*/ 356092 w 704850"/>
                <a:gd name="connsiteY18" fmla="*/ 563832 h 704850"/>
                <a:gd name="connsiteX19" fmla="*/ 362093 w 704850"/>
                <a:gd name="connsiteY19" fmla="*/ 569262 h 704850"/>
                <a:gd name="connsiteX20" fmla="*/ 371713 w 704850"/>
                <a:gd name="connsiteY20" fmla="*/ 572595 h 704850"/>
                <a:gd name="connsiteX21" fmla="*/ 381333 w 704850"/>
                <a:gd name="connsiteY21" fmla="*/ 566595 h 704850"/>
                <a:gd name="connsiteX22" fmla="*/ 389620 w 704850"/>
                <a:gd name="connsiteY22" fmla="*/ 569928 h 704850"/>
                <a:gd name="connsiteX23" fmla="*/ 396383 w 704850"/>
                <a:gd name="connsiteY23" fmla="*/ 566595 h 704850"/>
                <a:gd name="connsiteX24" fmla="*/ 421529 w 704850"/>
                <a:gd name="connsiteY24" fmla="*/ 565833 h 704850"/>
                <a:gd name="connsiteX25" fmla="*/ 425720 w 704850"/>
                <a:gd name="connsiteY25" fmla="*/ 557832 h 704850"/>
                <a:gd name="connsiteX26" fmla="*/ 431911 w 704850"/>
                <a:gd name="connsiteY26" fmla="*/ 558308 h 704850"/>
                <a:gd name="connsiteX27" fmla="*/ 437340 w 704850"/>
                <a:gd name="connsiteY27" fmla="*/ 566595 h 704850"/>
                <a:gd name="connsiteX28" fmla="*/ 445341 w 704850"/>
                <a:gd name="connsiteY28" fmla="*/ 567071 h 704850"/>
                <a:gd name="connsiteX29" fmla="*/ 449437 w 704850"/>
                <a:gd name="connsiteY29" fmla="*/ 547354 h 704850"/>
                <a:gd name="connsiteX30" fmla="*/ 441150 w 704850"/>
                <a:gd name="connsiteY30" fmla="*/ 544782 h 704850"/>
                <a:gd name="connsiteX31" fmla="*/ 426863 w 704850"/>
                <a:gd name="connsiteY31" fmla="*/ 542687 h 704850"/>
                <a:gd name="connsiteX32" fmla="*/ 418005 w 704850"/>
                <a:gd name="connsiteY32" fmla="*/ 536496 h 704850"/>
                <a:gd name="connsiteX33" fmla="*/ 416671 w 704850"/>
                <a:gd name="connsiteY33" fmla="*/ 520208 h 704850"/>
                <a:gd name="connsiteX34" fmla="*/ 405813 w 704850"/>
                <a:gd name="connsiteY34" fmla="*/ 516017 h 704850"/>
                <a:gd name="connsiteX35" fmla="*/ 419338 w 704850"/>
                <a:gd name="connsiteY35" fmla="*/ 503825 h 704850"/>
                <a:gd name="connsiteX36" fmla="*/ 424291 w 704850"/>
                <a:gd name="connsiteY36" fmla="*/ 508492 h 704850"/>
                <a:gd name="connsiteX37" fmla="*/ 430292 w 704850"/>
                <a:gd name="connsiteY37" fmla="*/ 498396 h 704850"/>
                <a:gd name="connsiteX38" fmla="*/ 443246 w 704850"/>
                <a:gd name="connsiteY38" fmla="*/ 490871 h 704850"/>
                <a:gd name="connsiteX39" fmla="*/ 436483 w 704850"/>
                <a:gd name="connsiteY39" fmla="*/ 477917 h 704850"/>
                <a:gd name="connsiteX40" fmla="*/ 444008 w 704850"/>
                <a:gd name="connsiteY40" fmla="*/ 468297 h 704850"/>
                <a:gd name="connsiteX41" fmla="*/ 446103 w 704850"/>
                <a:gd name="connsiteY41" fmla="*/ 452009 h 704850"/>
                <a:gd name="connsiteX42" fmla="*/ 454104 w 704850"/>
                <a:gd name="connsiteY42" fmla="*/ 423243 h 704850"/>
                <a:gd name="connsiteX43" fmla="*/ 467058 w 704850"/>
                <a:gd name="connsiteY43" fmla="*/ 426863 h 704850"/>
                <a:gd name="connsiteX44" fmla="*/ 464487 w 704850"/>
                <a:gd name="connsiteY44" fmla="*/ 435721 h 704850"/>
                <a:gd name="connsiteX45" fmla="*/ 471249 w 704850"/>
                <a:gd name="connsiteY45" fmla="*/ 441722 h 704850"/>
                <a:gd name="connsiteX46" fmla="*/ 482870 w 704850"/>
                <a:gd name="connsiteY46" fmla="*/ 436293 h 704850"/>
                <a:gd name="connsiteX47" fmla="*/ 511350 w 704850"/>
                <a:gd name="connsiteY47" fmla="*/ 451342 h 704850"/>
                <a:gd name="connsiteX48" fmla="*/ 520970 w 704850"/>
                <a:gd name="connsiteY48" fmla="*/ 451342 h 704850"/>
                <a:gd name="connsiteX49" fmla="*/ 525923 w 704850"/>
                <a:gd name="connsiteY49" fmla="*/ 426196 h 704850"/>
                <a:gd name="connsiteX50" fmla="*/ 536781 w 704850"/>
                <a:gd name="connsiteY50" fmla="*/ 426196 h 704850"/>
                <a:gd name="connsiteX51" fmla="*/ 582406 w 704850"/>
                <a:gd name="connsiteY51" fmla="*/ 402384 h 704850"/>
                <a:gd name="connsiteX52" fmla="*/ 594598 w 704850"/>
                <a:gd name="connsiteY52" fmla="*/ 373618 h 704850"/>
                <a:gd name="connsiteX53" fmla="*/ 601361 w 704850"/>
                <a:gd name="connsiteY53" fmla="*/ 371808 h 704850"/>
                <a:gd name="connsiteX54" fmla="*/ 608886 w 704850"/>
                <a:gd name="connsiteY54" fmla="*/ 379047 h 704850"/>
                <a:gd name="connsiteX55" fmla="*/ 620506 w 704850"/>
                <a:gd name="connsiteY55" fmla="*/ 362188 h 704850"/>
                <a:gd name="connsiteX56" fmla="*/ 615077 w 704850"/>
                <a:gd name="connsiteY56" fmla="*/ 352758 h 704850"/>
                <a:gd name="connsiteX57" fmla="*/ 617934 w 704850"/>
                <a:gd name="connsiteY57" fmla="*/ 336375 h 704850"/>
                <a:gd name="connsiteX58" fmla="*/ 626793 w 704850"/>
                <a:gd name="connsiteY58" fmla="*/ 339709 h 704850"/>
                <a:gd name="connsiteX59" fmla="*/ 641842 w 704850"/>
                <a:gd name="connsiteY59" fmla="*/ 330946 h 704850"/>
                <a:gd name="connsiteX60" fmla="*/ 644414 w 704850"/>
                <a:gd name="connsiteY60" fmla="*/ 336947 h 704850"/>
                <a:gd name="connsiteX61" fmla="*/ 668226 w 704850"/>
                <a:gd name="connsiteY61" fmla="*/ 336947 h 704850"/>
                <a:gd name="connsiteX62" fmla="*/ 674989 w 704850"/>
                <a:gd name="connsiteY62" fmla="*/ 328946 h 704850"/>
                <a:gd name="connsiteX63" fmla="*/ 690039 w 704850"/>
                <a:gd name="connsiteY63" fmla="*/ 325612 h 704850"/>
                <a:gd name="connsiteX64" fmla="*/ 699659 w 704850"/>
                <a:gd name="connsiteY64" fmla="*/ 296847 h 704850"/>
                <a:gd name="connsiteX65" fmla="*/ 701754 w 704850"/>
                <a:gd name="connsiteY65" fmla="*/ 280559 h 704850"/>
                <a:gd name="connsiteX66" fmla="*/ 686229 w 704850"/>
                <a:gd name="connsiteY66" fmla="*/ 267605 h 704850"/>
                <a:gd name="connsiteX67" fmla="*/ 675084 w 704850"/>
                <a:gd name="connsiteY67" fmla="*/ 257985 h 704850"/>
                <a:gd name="connsiteX68" fmla="*/ 667845 w 704850"/>
                <a:gd name="connsiteY68" fmla="*/ 242935 h 704850"/>
                <a:gd name="connsiteX69" fmla="*/ 652796 w 704850"/>
                <a:gd name="connsiteY69" fmla="*/ 233601 h 704850"/>
                <a:gd name="connsiteX70" fmla="*/ 648605 w 704850"/>
                <a:gd name="connsiteY70" fmla="*/ 219123 h 704850"/>
                <a:gd name="connsiteX71" fmla="*/ 658225 w 704850"/>
                <a:gd name="connsiteY71" fmla="*/ 213693 h 704850"/>
                <a:gd name="connsiteX72" fmla="*/ 652796 w 704850"/>
                <a:gd name="connsiteY72" fmla="*/ 200168 h 704850"/>
                <a:gd name="connsiteX73" fmla="*/ 649938 w 704850"/>
                <a:gd name="connsiteY73" fmla="*/ 182261 h 704850"/>
                <a:gd name="connsiteX74" fmla="*/ 662892 w 704850"/>
                <a:gd name="connsiteY74" fmla="*/ 177594 h 704850"/>
                <a:gd name="connsiteX75" fmla="*/ 662416 w 704850"/>
                <a:gd name="connsiteY75" fmla="*/ 161306 h 704850"/>
                <a:gd name="connsiteX76" fmla="*/ 638318 w 704850"/>
                <a:gd name="connsiteY76" fmla="*/ 162639 h 704850"/>
                <a:gd name="connsiteX77" fmla="*/ 627459 w 704850"/>
                <a:gd name="connsiteY77" fmla="*/ 156448 h 704850"/>
                <a:gd name="connsiteX78" fmla="*/ 633651 w 704850"/>
                <a:gd name="connsiteY78" fmla="*/ 142161 h 704850"/>
                <a:gd name="connsiteX79" fmla="*/ 628983 w 704850"/>
                <a:gd name="connsiteY79" fmla="*/ 134636 h 704850"/>
                <a:gd name="connsiteX80" fmla="*/ 619363 w 704850"/>
                <a:gd name="connsiteY80" fmla="*/ 134636 h 704850"/>
                <a:gd name="connsiteX81" fmla="*/ 611076 w 704850"/>
                <a:gd name="connsiteY81" fmla="*/ 123777 h 704850"/>
                <a:gd name="connsiteX82" fmla="*/ 604314 w 704850"/>
                <a:gd name="connsiteY82" fmla="*/ 122444 h 704850"/>
                <a:gd name="connsiteX83" fmla="*/ 603552 w 704850"/>
                <a:gd name="connsiteY83" fmla="*/ 137970 h 704850"/>
                <a:gd name="connsiteX84" fmla="*/ 592693 w 704850"/>
                <a:gd name="connsiteY84" fmla="*/ 139494 h 704850"/>
                <a:gd name="connsiteX85" fmla="*/ 591360 w 704850"/>
                <a:gd name="connsiteY85" fmla="*/ 125778 h 704850"/>
                <a:gd name="connsiteX86" fmla="*/ 584597 w 704850"/>
                <a:gd name="connsiteY86" fmla="*/ 137493 h 704850"/>
                <a:gd name="connsiteX87" fmla="*/ 564594 w 704850"/>
                <a:gd name="connsiteY87" fmla="*/ 139589 h 704850"/>
                <a:gd name="connsiteX88" fmla="*/ 549831 w 704850"/>
                <a:gd name="connsiteY88" fmla="*/ 132064 h 704850"/>
                <a:gd name="connsiteX89" fmla="*/ 547735 w 704850"/>
                <a:gd name="connsiteY89" fmla="*/ 115681 h 704850"/>
                <a:gd name="connsiteX90" fmla="*/ 531924 w 704850"/>
                <a:gd name="connsiteY90" fmla="*/ 108156 h 704850"/>
                <a:gd name="connsiteX91" fmla="*/ 532686 w 704850"/>
                <a:gd name="connsiteY91" fmla="*/ 99870 h 704850"/>
                <a:gd name="connsiteX92" fmla="*/ 525161 w 704850"/>
                <a:gd name="connsiteY92" fmla="*/ 101203 h 704850"/>
                <a:gd name="connsiteX93" fmla="*/ 517636 w 704850"/>
                <a:gd name="connsiteY93" fmla="*/ 98631 h 704850"/>
                <a:gd name="connsiteX94" fmla="*/ 526494 w 704850"/>
                <a:gd name="connsiteY94" fmla="*/ 68532 h 704850"/>
                <a:gd name="connsiteX95" fmla="*/ 521732 w 704850"/>
                <a:gd name="connsiteY95" fmla="*/ 65770 h 704850"/>
                <a:gd name="connsiteX96" fmla="*/ 515541 w 704850"/>
                <a:gd name="connsiteY96" fmla="*/ 71771 h 704850"/>
                <a:gd name="connsiteX97" fmla="*/ 508778 w 704850"/>
                <a:gd name="connsiteY97" fmla="*/ 47958 h 704850"/>
                <a:gd name="connsiteX98" fmla="*/ 489061 w 704850"/>
                <a:gd name="connsiteY98" fmla="*/ 50054 h 704850"/>
                <a:gd name="connsiteX99" fmla="*/ 475345 w 704850"/>
                <a:gd name="connsiteY99" fmla="*/ 38624 h 704850"/>
                <a:gd name="connsiteX100" fmla="*/ 480012 w 704850"/>
                <a:gd name="connsiteY100" fmla="*/ 30337 h 704850"/>
                <a:gd name="connsiteX101" fmla="*/ 472011 w 704850"/>
                <a:gd name="connsiteY101" fmla="*/ 23574 h 704850"/>
                <a:gd name="connsiteX102" fmla="*/ 461629 w 704850"/>
                <a:gd name="connsiteY102" fmla="*/ 25670 h 704850"/>
                <a:gd name="connsiteX103" fmla="*/ 456200 w 704850"/>
                <a:gd name="connsiteY103" fmla="*/ 35004 h 704850"/>
                <a:gd name="connsiteX104" fmla="*/ 438579 w 704850"/>
                <a:gd name="connsiteY104" fmla="*/ 29004 h 704850"/>
                <a:gd name="connsiteX105" fmla="*/ 415242 w 704850"/>
                <a:gd name="connsiteY105" fmla="*/ 3572 h 704850"/>
                <a:gd name="connsiteX106" fmla="*/ 400955 w 704850"/>
                <a:gd name="connsiteY106" fmla="*/ 4334 h 704850"/>
                <a:gd name="connsiteX107" fmla="*/ 400479 w 704850"/>
                <a:gd name="connsiteY107" fmla="*/ 19860 h 704850"/>
                <a:gd name="connsiteX108" fmla="*/ 396288 w 704850"/>
                <a:gd name="connsiteY108" fmla="*/ 38529 h 704850"/>
                <a:gd name="connsiteX109" fmla="*/ 393430 w 704850"/>
                <a:gd name="connsiteY109" fmla="*/ 55388 h 704850"/>
                <a:gd name="connsiteX110" fmla="*/ 385429 w 704850"/>
                <a:gd name="connsiteY110" fmla="*/ 67866 h 704850"/>
                <a:gd name="connsiteX111" fmla="*/ 370380 w 704850"/>
                <a:gd name="connsiteY111" fmla="*/ 80820 h 704850"/>
                <a:gd name="connsiteX112" fmla="*/ 345710 w 704850"/>
                <a:gd name="connsiteY112" fmla="*/ 83391 h 704850"/>
                <a:gd name="connsiteX113" fmla="*/ 321897 w 704850"/>
                <a:gd name="connsiteY113" fmla="*/ 83391 h 704850"/>
                <a:gd name="connsiteX114" fmla="*/ 302181 w 704850"/>
                <a:gd name="connsiteY114" fmla="*/ 86249 h 704850"/>
                <a:gd name="connsiteX115" fmla="*/ 295418 w 704850"/>
                <a:gd name="connsiteY115" fmla="*/ 106442 h 704850"/>
                <a:gd name="connsiteX116" fmla="*/ 278273 w 704850"/>
                <a:gd name="connsiteY116" fmla="*/ 120920 h 704850"/>
                <a:gd name="connsiteX117" fmla="*/ 238649 w 704850"/>
                <a:gd name="connsiteY117" fmla="*/ 151495 h 704850"/>
                <a:gd name="connsiteX118" fmla="*/ 217694 w 704850"/>
                <a:gd name="connsiteY118" fmla="*/ 167783 h 704850"/>
                <a:gd name="connsiteX119" fmla="*/ 192548 w 704850"/>
                <a:gd name="connsiteY119" fmla="*/ 181499 h 704850"/>
                <a:gd name="connsiteX120" fmla="*/ 180070 w 704850"/>
                <a:gd name="connsiteY120" fmla="*/ 199120 h 704850"/>
                <a:gd name="connsiteX121" fmla="*/ 5572 w 704850"/>
                <a:gd name="connsiteY121" fmla="*/ 386001 h 704850"/>
                <a:gd name="connsiteX122" fmla="*/ 23955 w 704850"/>
                <a:gd name="connsiteY122" fmla="*/ 402288 h 704850"/>
                <a:gd name="connsiteX123" fmla="*/ 26051 w 704850"/>
                <a:gd name="connsiteY123" fmla="*/ 446580 h 704850"/>
                <a:gd name="connsiteX124" fmla="*/ 22717 w 704850"/>
                <a:gd name="connsiteY124" fmla="*/ 486013 h 704850"/>
                <a:gd name="connsiteX125" fmla="*/ 13668 w 704850"/>
                <a:gd name="connsiteY125" fmla="*/ 500491 h 704850"/>
                <a:gd name="connsiteX126" fmla="*/ 6429 w 704850"/>
                <a:gd name="connsiteY126" fmla="*/ 507254 h 704850"/>
                <a:gd name="connsiteX127" fmla="*/ 3572 w 704850"/>
                <a:gd name="connsiteY127" fmla="*/ 529066 h 704850"/>
                <a:gd name="connsiteX128" fmla="*/ 20717 w 704850"/>
                <a:gd name="connsiteY128" fmla="*/ 520779 h 704850"/>
                <a:gd name="connsiteX129" fmla="*/ 48720 w 704850"/>
                <a:gd name="connsiteY129" fmla="*/ 551640 h 704850"/>
                <a:gd name="connsiteX130" fmla="*/ 40434 w 704850"/>
                <a:gd name="connsiteY130" fmla="*/ 580120 h 704850"/>
                <a:gd name="connsiteX131" fmla="*/ 40434 w 704850"/>
                <a:gd name="connsiteY131" fmla="*/ 580596 h 704850"/>
                <a:gd name="connsiteX132" fmla="*/ 41196 w 704850"/>
                <a:gd name="connsiteY132" fmla="*/ 580882 h 704850"/>
                <a:gd name="connsiteX133" fmla="*/ 57483 w 704850"/>
                <a:gd name="connsiteY133" fmla="*/ 594598 h 704850"/>
                <a:gd name="connsiteX134" fmla="*/ 54150 w 704850"/>
                <a:gd name="connsiteY134" fmla="*/ 601361 h 704850"/>
                <a:gd name="connsiteX135" fmla="*/ 41196 w 704850"/>
                <a:gd name="connsiteY135" fmla="*/ 601837 h 704850"/>
                <a:gd name="connsiteX136" fmla="*/ 39672 w 704850"/>
                <a:gd name="connsiteY136" fmla="*/ 614791 h 704850"/>
                <a:gd name="connsiteX137" fmla="*/ 68437 w 704850"/>
                <a:gd name="connsiteY137" fmla="*/ 652415 h 704850"/>
                <a:gd name="connsiteX138" fmla="*/ 78057 w 704850"/>
                <a:gd name="connsiteY138" fmla="*/ 644414 h 704850"/>
                <a:gd name="connsiteX139" fmla="*/ 94345 w 704850"/>
                <a:gd name="connsiteY139" fmla="*/ 644890 h 704850"/>
                <a:gd name="connsiteX140" fmla="*/ 102346 w 704850"/>
                <a:gd name="connsiteY140" fmla="*/ 665369 h 704850"/>
                <a:gd name="connsiteX141" fmla="*/ 112728 w 704850"/>
                <a:gd name="connsiteY141" fmla="*/ 685848 h 704850"/>
                <a:gd name="connsiteX142" fmla="*/ 136636 w 704850"/>
                <a:gd name="connsiteY142" fmla="*/ 685848 h 704850"/>
                <a:gd name="connsiteX143" fmla="*/ 144161 w 704850"/>
                <a:gd name="connsiteY143" fmla="*/ 699564 h 704850"/>
                <a:gd name="connsiteX144" fmla="*/ 147495 w 704850"/>
                <a:gd name="connsiteY144" fmla="*/ 692515 h 704850"/>
                <a:gd name="connsiteX145" fmla="*/ 166640 w 704850"/>
                <a:gd name="connsiteY145" fmla="*/ 704231 h 704850"/>
                <a:gd name="connsiteX146" fmla="*/ 182928 w 704850"/>
                <a:gd name="connsiteY146" fmla="*/ 708327 h 704850"/>
                <a:gd name="connsiteX147" fmla="*/ 196358 w 704850"/>
                <a:gd name="connsiteY147" fmla="*/ 706993 h 704850"/>
                <a:gd name="connsiteX148" fmla="*/ 196358 w 704850"/>
                <a:gd name="connsiteY148" fmla="*/ 704517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04850" h="704850">
                  <a:moveTo>
                    <a:pt x="196358" y="704517"/>
                  </a:moveTo>
                  <a:lnTo>
                    <a:pt x="211407" y="656034"/>
                  </a:lnTo>
                  <a:lnTo>
                    <a:pt x="223599" y="651843"/>
                  </a:lnTo>
                  <a:lnTo>
                    <a:pt x="214265" y="640413"/>
                  </a:lnTo>
                  <a:lnTo>
                    <a:pt x="223123" y="619935"/>
                  </a:lnTo>
                  <a:lnTo>
                    <a:pt x="222361" y="613172"/>
                  </a:lnTo>
                  <a:lnTo>
                    <a:pt x="238173" y="596598"/>
                  </a:lnTo>
                  <a:lnTo>
                    <a:pt x="249031" y="596598"/>
                  </a:lnTo>
                  <a:lnTo>
                    <a:pt x="249031" y="580311"/>
                  </a:lnTo>
                  <a:lnTo>
                    <a:pt x="261985" y="570690"/>
                  </a:lnTo>
                  <a:lnTo>
                    <a:pt x="263319" y="564690"/>
                  </a:lnTo>
                  <a:lnTo>
                    <a:pt x="270843" y="564690"/>
                  </a:lnTo>
                  <a:lnTo>
                    <a:pt x="286369" y="575548"/>
                  </a:lnTo>
                  <a:lnTo>
                    <a:pt x="298847" y="570595"/>
                  </a:lnTo>
                  <a:lnTo>
                    <a:pt x="309705" y="574215"/>
                  </a:lnTo>
                  <a:lnTo>
                    <a:pt x="321326" y="565166"/>
                  </a:lnTo>
                  <a:lnTo>
                    <a:pt x="333518" y="574215"/>
                  </a:lnTo>
                  <a:lnTo>
                    <a:pt x="343614" y="565166"/>
                  </a:lnTo>
                  <a:lnTo>
                    <a:pt x="356092" y="563832"/>
                  </a:lnTo>
                  <a:lnTo>
                    <a:pt x="362093" y="569262"/>
                  </a:lnTo>
                  <a:lnTo>
                    <a:pt x="371713" y="572595"/>
                  </a:lnTo>
                  <a:lnTo>
                    <a:pt x="381333" y="566595"/>
                  </a:lnTo>
                  <a:lnTo>
                    <a:pt x="389620" y="569928"/>
                  </a:lnTo>
                  <a:lnTo>
                    <a:pt x="396383" y="566595"/>
                  </a:lnTo>
                  <a:lnTo>
                    <a:pt x="421529" y="565833"/>
                  </a:lnTo>
                  <a:lnTo>
                    <a:pt x="425720" y="557832"/>
                  </a:lnTo>
                  <a:lnTo>
                    <a:pt x="431911" y="558308"/>
                  </a:lnTo>
                  <a:lnTo>
                    <a:pt x="437340" y="566595"/>
                  </a:lnTo>
                  <a:lnTo>
                    <a:pt x="445341" y="567071"/>
                  </a:lnTo>
                  <a:lnTo>
                    <a:pt x="449437" y="547354"/>
                  </a:lnTo>
                  <a:lnTo>
                    <a:pt x="441150" y="544782"/>
                  </a:lnTo>
                  <a:lnTo>
                    <a:pt x="426863" y="542687"/>
                  </a:lnTo>
                  <a:lnTo>
                    <a:pt x="418005" y="536496"/>
                  </a:lnTo>
                  <a:lnTo>
                    <a:pt x="416671" y="520208"/>
                  </a:lnTo>
                  <a:lnTo>
                    <a:pt x="405813" y="516017"/>
                  </a:lnTo>
                  <a:lnTo>
                    <a:pt x="419338" y="503825"/>
                  </a:lnTo>
                  <a:lnTo>
                    <a:pt x="424291" y="508492"/>
                  </a:lnTo>
                  <a:lnTo>
                    <a:pt x="430292" y="498396"/>
                  </a:lnTo>
                  <a:lnTo>
                    <a:pt x="443246" y="490871"/>
                  </a:lnTo>
                  <a:lnTo>
                    <a:pt x="436483" y="477917"/>
                  </a:lnTo>
                  <a:lnTo>
                    <a:pt x="444008" y="468297"/>
                  </a:lnTo>
                  <a:lnTo>
                    <a:pt x="446103" y="452009"/>
                  </a:lnTo>
                  <a:lnTo>
                    <a:pt x="454104" y="423243"/>
                  </a:lnTo>
                  <a:lnTo>
                    <a:pt x="467058" y="426863"/>
                  </a:lnTo>
                  <a:lnTo>
                    <a:pt x="464487" y="435721"/>
                  </a:lnTo>
                  <a:lnTo>
                    <a:pt x="471249" y="441722"/>
                  </a:lnTo>
                  <a:lnTo>
                    <a:pt x="482870" y="436293"/>
                  </a:lnTo>
                  <a:lnTo>
                    <a:pt x="511350" y="451342"/>
                  </a:lnTo>
                  <a:lnTo>
                    <a:pt x="520970" y="451342"/>
                  </a:lnTo>
                  <a:lnTo>
                    <a:pt x="525923" y="426196"/>
                  </a:lnTo>
                  <a:lnTo>
                    <a:pt x="536781" y="426196"/>
                  </a:lnTo>
                  <a:lnTo>
                    <a:pt x="582406" y="402384"/>
                  </a:lnTo>
                  <a:lnTo>
                    <a:pt x="594598" y="373618"/>
                  </a:lnTo>
                  <a:lnTo>
                    <a:pt x="601361" y="371808"/>
                  </a:lnTo>
                  <a:lnTo>
                    <a:pt x="608886" y="379047"/>
                  </a:lnTo>
                  <a:lnTo>
                    <a:pt x="620506" y="362188"/>
                  </a:lnTo>
                  <a:lnTo>
                    <a:pt x="615077" y="352758"/>
                  </a:lnTo>
                  <a:lnTo>
                    <a:pt x="617934" y="336375"/>
                  </a:lnTo>
                  <a:lnTo>
                    <a:pt x="626793" y="339709"/>
                  </a:lnTo>
                  <a:lnTo>
                    <a:pt x="641842" y="330946"/>
                  </a:lnTo>
                  <a:lnTo>
                    <a:pt x="644414" y="336947"/>
                  </a:lnTo>
                  <a:lnTo>
                    <a:pt x="668226" y="336947"/>
                  </a:lnTo>
                  <a:lnTo>
                    <a:pt x="674989" y="328946"/>
                  </a:lnTo>
                  <a:lnTo>
                    <a:pt x="690039" y="325612"/>
                  </a:lnTo>
                  <a:lnTo>
                    <a:pt x="699659" y="296847"/>
                  </a:lnTo>
                  <a:lnTo>
                    <a:pt x="701754" y="280559"/>
                  </a:lnTo>
                  <a:lnTo>
                    <a:pt x="686229" y="267605"/>
                  </a:lnTo>
                  <a:lnTo>
                    <a:pt x="675084" y="257985"/>
                  </a:lnTo>
                  <a:lnTo>
                    <a:pt x="667845" y="242935"/>
                  </a:lnTo>
                  <a:lnTo>
                    <a:pt x="652796" y="233601"/>
                  </a:lnTo>
                  <a:lnTo>
                    <a:pt x="648605" y="219123"/>
                  </a:lnTo>
                  <a:cubicBezTo>
                    <a:pt x="648605" y="219123"/>
                    <a:pt x="664988" y="223314"/>
                    <a:pt x="658225" y="213693"/>
                  </a:cubicBezTo>
                  <a:cubicBezTo>
                    <a:pt x="651272" y="204359"/>
                    <a:pt x="652796" y="200168"/>
                    <a:pt x="652796" y="200168"/>
                  </a:cubicBezTo>
                  <a:lnTo>
                    <a:pt x="649938" y="182261"/>
                  </a:lnTo>
                  <a:lnTo>
                    <a:pt x="662892" y="177594"/>
                  </a:lnTo>
                  <a:lnTo>
                    <a:pt x="662416" y="161306"/>
                  </a:lnTo>
                  <a:lnTo>
                    <a:pt x="638318" y="162639"/>
                  </a:lnTo>
                  <a:lnTo>
                    <a:pt x="627459" y="156448"/>
                  </a:lnTo>
                  <a:lnTo>
                    <a:pt x="633651" y="142161"/>
                  </a:lnTo>
                  <a:lnTo>
                    <a:pt x="628983" y="134636"/>
                  </a:lnTo>
                  <a:lnTo>
                    <a:pt x="619363" y="134636"/>
                  </a:lnTo>
                  <a:lnTo>
                    <a:pt x="611076" y="123777"/>
                  </a:lnTo>
                  <a:lnTo>
                    <a:pt x="604314" y="122444"/>
                  </a:lnTo>
                  <a:lnTo>
                    <a:pt x="603552" y="137970"/>
                  </a:lnTo>
                  <a:lnTo>
                    <a:pt x="592693" y="139494"/>
                  </a:lnTo>
                  <a:lnTo>
                    <a:pt x="591360" y="125778"/>
                  </a:lnTo>
                  <a:lnTo>
                    <a:pt x="584597" y="137493"/>
                  </a:lnTo>
                  <a:lnTo>
                    <a:pt x="564594" y="139589"/>
                  </a:lnTo>
                  <a:lnTo>
                    <a:pt x="549831" y="132064"/>
                  </a:lnTo>
                  <a:lnTo>
                    <a:pt x="547735" y="115681"/>
                  </a:lnTo>
                  <a:lnTo>
                    <a:pt x="531924" y="108156"/>
                  </a:lnTo>
                  <a:lnTo>
                    <a:pt x="532686" y="99870"/>
                  </a:lnTo>
                  <a:lnTo>
                    <a:pt x="525161" y="101203"/>
                  </a:lnTo>
                  <a:lnTo>
                    <a:pt x="517636" y="98631"/>
                  </a:lnTo>
                  <a:lnTo>
                    <a:pt x="526494" y="68532"/>
                  </a:lnTo>
                  <a:lnTo>
                    <a:pt x="521732" y="65770"/>
                  </a:lnTo>
                  <a:lnTo>
                    <a:pt x="515541" y="71771"/>
                  </a:lnTo>
                  <a:lnTo>
                    <a:pt x="508778" y="47958"/>
                  </a:lnTo>
                  <a:lnTo>
                    <a:pt x="489061" y="50054"/>
                  </a:lnTo>
                  <a:lnTo>
                    <a:pt x="475345" y="38624"/>
                  </a:lnTo>
                  <a:lnTo>
                    <a:pt x="480012" y="30337"/>
                  </a:lnTo>
                  <a:lnTo>
                    <a:pt x="472011" y="23574"/>
                  </a:lnTo>
                  <a:lnTo>
                    <a:pt x="461629" y="25670"/>
                  </a:lnTo>
                  <a:lnTo>
                    <a:pt x="456200" y="35004"/>
                  </a:lnTo>
                  <a:lnTo>
                    <a:pt x="438579" y="29004"/>
                  </a:lnTo>
                  <a:lnTo>
                    <a:pt x="415242" y="3572"/>
                  </a:lnTo>
                  <a:lnTo>
                    <a:pt x="400955" y="4334"/>
                  </a:lnTo>
                  <a:lnTo>
                    <a:pt x="400479" y="19860"/>
                  </a:lnTo>
                  <a:lnTo>
                    <a:pt x="396288" y="38529"/>
                  </a:lnTo>
                  <a:lnTo>
                    <a:pt x="393430" y="55388"/>
                  </a:lnTo>
                  <a:lnTo>
                    <a:pt x="385429" y="67866"/>
                  </a:lnTo>
                  <a:lnTo>
                    <a:pt x="370380" y="80820"/>
                  </a:lnTo>
                  <a:lnTo>
                    <a:pt x="345710" y="83391"/>
                  </a:lnTo>
                  <a:lnTo>
                    <a:pt x="321897" y="83391"/>
                  </a:lnTo>
                  <a:lnTo>
                    <a:pt x="302181" y="86249"/>
                  </a:lnTo>
                  <a:lnTo>
                    <a:pt x="295418" y="106442"/>
                  </a:lnTo>
                  <a:lnTo>
                    <a:pt x="278273" y="120920"/>
                  </a:lnTo>
                  <a:lnTo>
                    <a:pt x="238649" y="151495"/>
                  </a:lnTo>
                  <a:lnTo>
                    <a:pt x="217694" y="167783"/>
                  </a:lnTo>
                  <a:lnTo>
                    <a:pt x="192548" y="181499"/>
                  </a:lnTo>
                  <a:lnTo>
                    <a:pt x="180070" y="199120"/>
                  </a:lnTo>
                  <a:lnTo>
                    <a:pt x="5572" y="386001"/>
                  </a:lnTo>
                  <a:lnTo>
                    <a:pt x="23955" y="402288"/>
                  </a:lnTo>
                  <a:lnTo>
                    <a:pt x="26051" y="446580"/>
                  </a:lnTo>
                  <a:lnTo>
                    <a:pt x="22717" y="486013"/>
                  </a:lnTo>
                  <a:lnTo>
                    <a:pt x="13668" y="500491"/>
                  </a:lnTo>
                  <a:lnTo>
                    <a:pt x="6429" y="507254"/>
                  </a:lnTo>
                  <a:lnTo>
                    <a:pt x="3572" y="529066"/>
                  </a:lnTo>
                  <a:lnTo>
                    <a:pt x="20717" y="520779"/>
                  </a:lnTo>
                  <a:lnTo>
                    <a:pt x="48720" y="551640"/>
                  </a:lnTo>
                  <a:lnTo>
                    <a:pt x="40434" y="580120"/>
                  </a:lnTo>
                  <a:lnTo>
                    <a:pt x="40434" y="580596"/>
                  </a:lnTo>
                  <a:lnTo>
                    <a:pt x="41196" y="580882"/>
                  </a:lnTo>
                  <a:lnTo>
                    <a:pt x="57483" y="594598"/>
                  </a:lnTo>
                  <a:lnTo>
                    <a:pt x="54150" y="601361"/>
                  </a:lnTo>
                  <a:lnTo>
                    <a:pt x="41196" y="601837"/>
                  </a:lnTo>
                  <a:lnTo>
                    <a:pt x="39672" y="614791"/>
                  </a:lnTo>
                  <a:lnTo>
                    <a:pt x="68437" y="652415"/>
                  </a:lnTo>
                  <a:lnTo>
                    <a:pt x="78057" y="644414"/>
                  </a:lnTo>
                  <a:lnTo>
                    <a:pt x="94345" y="644890"/>
                  </a:lnTo>
                  <a:lnTo>
                    <a:pt x="102346" y="665369"/>
                  </a:lnTo>
                  <a:lnTo>
                    <a:pt x="112728" y="685848"/>
                  </a:lnTo>
                  <a:lnTo>
                    <a:pt x="136636" y="685848"/>
                  </a:lnTo>
                  <a:lnTo>
                    <a:pt x="144161" y="699564"/>
                  </a:lnTo>
                  <a:lnTo>
                    <a:pt x="147495" y="692515"/>
                  </a:lnTo>
                  <a:lnTo>
                    <a:pt x="166640" y="704231"/>
                  </a:lnTo>
                  <a:lnTo>
                    <a:pt x="182928" y="708327"/>
                  </a:lnTo>
                  <a:lnTo>
                    <a:pt x="196358" y="706993"/>
                  </a:lnTo>
                  <a:lnTo>
                    <a:pt x="196358" y="704517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Полилиния: фигура 502">
              <a:extLst>
                <a:ext uri="{FF2B5EF4-FFF2-40B4-BE49-F238E27FC236}">
                  <a16:creationId xmlns:a16="http://schemas.microsoft.com/office/drawing/2014/main" id="{E18582C9-9F72-2A00-91F8-7BDEEE54193E}"/>
                </a:ext>
              </a:extLst>
            </p:cNvPr>
            <p:cNvSpPr/>
            <p:nvPr/>
          </p:nvSpPr>
          <p:spPr>
            <a:xfrm>
              <a:off x="3620305" y="1105660"/>
              <a:ext cx="1264075" cy="1399857"/>
            </a:xfrm>
            <a:custGeom>
              <a:avLst/>
              <a:gdLst>
                <a:gd name="connsiteX0" fmla="*/ 515064 w 666750"/>
                <a:gd name="connsiteY0" fmla="*/ 557165 h 723900"/>
                <a:gd name="connsiteX1" fmla="*/ 506206 w 666750"/>
                <a:gd name="connsiteY1" fmla="*/ 553831 h 723900"/>
                <a:gd name="connsiteX2" fmla="*/ 504111 w 666750"/>
                <a:gd name="connsiteY2" fmla="*/ 544211 h 723900"/>
                <a:gd name="connsiteX3" fmla="*/ 493252 w 666750"/>
                <a:gd name="connsiteY3" fmla="*/ 544211 h 723900"/>
                <a:gd name="connsiteX4" fmla="*/ 483156 w 666750"/>
                <a:gd name="connsiteY4" fmla="*/ 555355 h 723900"/>
                <a:gd name="connsiteX5" fmla="*/ 473535 w 666750"/>
                <a:gd name="connsiteY5" fmla="*/ 554593 h 723900"/>
                <a:gd name="connsiteX6" fmla="*/ 467344 w 666750"/>
                <a:gd name="connsiteY6" fmla="*/ 564213 h 723900"/>
                <a:gd name="connsiteX7" fmla="*/ 448961 w 666750"/>
                <a:gd name="connsiteY7" fmla="*/ 555355 h 723900"/>
                <a:gd name="connsiteX8" fmla="*/ 430578 w 666750"/>
                <a:gd name="connsiteY8" fmla="*/ 560784 h 723900"/>
                <a:gd name="connsiteX9" fmla="*/ 429244 w 666750"/>
                <a:gd name="connsiteY9" fmla="*/ 566785 h 723900"/>
                <a:gd name="connsiteX10" fmla="*/ 418862 w 666750"/>
                <a:gd name="connsiteY10" fmla="*/ 566785 h 723900"/>
                <a:gd name="connsiteX11" fmla="*/ 409527 w 666750"/>
                <a:gd name="connsiteY11" fmla="*/ 576405 h 723900"/>
                <a:gd name="connsiteX12" fmla="*/ 403336 w 666750"/>
                <a:gd name="connsiteY12" fmla="*/ 594789 h 723900"/>
                <a:gd name="connsiteX13" fmla="*/ 400002 w 666750"/>
                <a:gd name="connsiteY13" fmla="*/ 601551 h 723900"/>
                <a:gd name="connsiteX14" fmla="*/ 390382 w 666750"/>
                <a:gd name="connsiteY14" fmla="*/ 601551 h 723900"/>
                <a:gd name="connsiteX15" fmla="*/ 387048 w 666750"/>
                <a:gd name="connsiteY15" fmla="*/ 617363 h 723900"/>
                <a:gd name="connsiteX16" fmla="*/ 376190 w 666750"/>
                <a:gd name="connsiteY16" fmla="*/ 616601 h 723900"/>
                <a:gd name="connsiteX17" fmla="*/ 357045 w 666750"/>
                <a:gd name="connsiteY17" fmla="*/ 642509 h 723900"/>
                <a:gd name="connsiteX18" fmla="*/ 352377 w 666750"/>
                <a:gd name="connsiteY18" fmla="*/ 642509 h 723900"/>
                <a:gd name="connsiteX19" fmla="*/ 346948 w 666750"/>
                <a:gd name="connsiteY19" fmla="*/ 648700 h 723900"/>
                <a:gd name="connsiteX20" fmla="*/ 338661 w 666750"/>
                <a:gd name="connsiteY20" fmla="*/ 649176 h 723900"/>
                <a:gd name="connsiteX21" fmla="*/ 333232 w 666750"/>
                <a:gd name="connsiteY21" fmla="*/ 653367 h 723900"/>
                <a:gd name="connsiteX22" fmla="*/ 314087 w 666750"/>
                <a:gd name="connsiteY22" fmla="*/ 653367 h 723900"/>
                <a:gd name="connsiteX23" fmla="*/ 291036 w 666750"/>
                <a:gd name="connsiteY23" fmla="*/ 680037 h 723900"/>
                <a:gd name="connsiteX24" fmla="*/ 269510 w 666750"/>
                <a:gd name="connsiteY24" fmla="*/ 689848 h 723900"/>
                <a:gd name="connsiteX25" fmla="*/ 269986 w 666750"/>
                <a:gd name="connsiteY25" fmla="*/ 686705 h 723900"/>
                <a:gd name="connsiteX26" fmla="*/ 268462 w 666750"/>
                <a:gd name="connsiteY26" fmla="*/ 680514 h 723900"/>
                <a:gd name="connsiteX27" fmla="*/ 272653 w 666750"/>
                <a:gd name="connsiteY27" fmla="*/ 678704 h 723900"/>
                <a:gd name="connsiteX28" fmla="*/ 266176 w 666750"/>
                <a:gd name="connsiteY28" fmla="*/ 674608 h 723900"/>
                <a:gd name="connsiteX29" fmla="*/ 271605 w 666750"/>
                <a:gd name="connsiteY29" fmla="*/ 662892 h 723900"/>
                <a:gd name="connsiteX30" fmla="*/ 275701 w 666750"/>
                <a:gd name="connsiteY30" fmla="*/ 658701 h 723900"/>
                <a:gd name="connsiteX31" fmla="*/ 275701 w 666750"/>
                <a:gd name="connsiteY31" fmla="*/ 651177 h 723900"/>
                <a:gd name="connsiteX32" fmla="*/ 266938 w 666750"/>
                <a:gd name="connsiteY32" fmla="*/ 650700 h 723900"/>
                <a:gd name="connsiteX33" fmla="*/ 261509 w 666750"/>
                <a:gd name="connsiteY33" fmla="*/ 660797 h 723900"/>
                <a:gd name="connsiteX34" fmla="*/ 238458 w 666750"/>
                <a:gd name="connsiteY34" fmla="*/ 648605 h 723900"/>
                <a:gd name="connsiteX35" fmla="*/ 228076 w 666750"/>
                <a:gd name="connsiteY35" fmla="*/ 652796 h 723900"/>
                <a:gd name="connsiteX36" fmla="*/ 215884 w 666750"/>
                <a:gd name="connsiteY36" fmla="*/ 648605 h 723900"/>
                <a:gd name="connsiteX37" fmla="*/ 215122 w 666750"/>
                <a:gd name="connsiteY37" fmla="*/ 637746 h 723900"/>
                <a:gd name="connsiteX38" fmla="*/ 203406 w 666750"/>
                <a:gd name="connsiteY38" fmla="*/ 636984 h 723900"/>
                <a:gd name="connsiteX39" fmla="*/ 200073 w 666750"/>
                <a:gd name="connsiteY39" fmla="*/ 649176 h 723900"/>
                <a:gd name="connsiteX40" fmla="*/ 178260 w 666750"/>
                <a:gd name="connsiteY40" fmla="*/ 671751 h 723900"/>
                <a:gd name="connsiteX41" fmla="*/ 169402 w 666750"/>
                <a:gd name="connsiteY41" fmla="*/ 673275 h 723900"/>
                <a:gd name="connsiteX42" fmla="*/ 161877 w 666750"/>
                <a:gd name="connsiteY42" fmla="*/ 675846 h 723900"/>
                <a:gd name="connsiteX43" fmla="*/ 137208 w 666750"/>
                <a:gd name="connsiteY43" fmla="*/ 673751 h 723900"/>
                <a:gd name="connsiteX44" fmla="*/ 129207 w 666750"/>
                <a:gd name="connsiteY44" fmla="*/ 679180 h 723900"/>
                <a:gd name="connsiteX45" fmla="*/ 122253 w 666750"/>
                <a:gd name="connsiteY45" fmla="*/ 674608 h 723900"/>
                <a:gd name="connsiteX46" fmla="*/ 115491 w 666750"/>
                <a:gd name="connsiteY46" fmla="*/ 677180 h 723900"/>
                <a:gd name="connsiteX47" fmla="*/ 97869 w 666750"/>
                <a:gd name="connsiteY47" fmla="*/ 676704 h 723900"/>
                <a:gd name="connsiteX48" fmla="*/ 92916 w 666750"/>
                <a:gd name="connsiteY48" fmla="*/ 669750 h 723900"/>
                <a:gd name="connsiteX49" fmla="*/ 85392 w 666750"/>
                <a:gd name="connsiteY49" fmla="*/ 671274 h 723900"/>
                <a:gd name="connsiteX50" fmla="*/ 85392 w 666750"/>
                <a:gd name="connsiteY50" fmla="*/ 688134 h 723900"/>
                <a:gd name="connsiteX51" fmla="*/ 89583 w 666750"/>
                <a:gd name="connsiteY51" fmla="*/ 688896 h 723900"/>
                <a:gd name="connsiteX52" fmla="*/ 91678 w 666750"/>
                <a:gd name="connsiteY52" fmla="*/ 698516 h 723900"/>
                <a:gd name="connsiteX53" fmla="*/ 84915 w 666750"/>
                <a:gd name="connsiteY53" fmla="*/ 698516 h 723900"/>
                <a:gd name="connsiteX54" fmla="*/ 82820 w 666750"/>
                <a:gd name="connsiteY54" fmla="*/ 710232 h 723900"/>
                <a:gd name="connsiteX55" fmla="*/ 65199 w 666750"/>
                <a:gd name="connsiteY55" fmla="*/ 710708 h 723900"/>
                <a:gd name="connsiteX56" fmla="*/ 60246 w 666750"/>
                <a:gd name="connsiteY56" fmla="*/ 722424 h 723900"/>
                <a:gd name="connsiteX57" fmla="*/ 51673 w 666750"/>
                <a:gd name="connsiteY57" fmla="*/ 721947 h 723900"/>
                <a:gd name="connsiteX58" fmla="*/ 43101 w 666750"/>
                <a:gd name="connsiteY58" fmla="*/ 717566 h 723900"/>
                <a:gd name="connsiteX59" fmla="*/ 34242 w 666750"/>
                <a:gd name="connsiteY59" fmla="*/ 699945 h 723900"/>
                <a:gd name="connsiteX60" fmla="*/ 19193 w 666750"/>
                <a:gd name="connsiteY60" fmla="*/ 689848 h 723900"/>
                <a:gd name="connsiteX61" fmla="*/ 15288 w 666750"/>
                <a:gd name="connsiteY61" fmla="*/ 677370 h 723900"/>
                <a:gd name="connsiteX62" fmla="*/ 25384 w 666750"/>
                <a:gd name="connsiteY62" fmla="*/ 672703 h 723900"/>
                <a:gd name="connsiteX63" fmla="*/ 18621 w 666750"/>
                <a:gd name="connsiteY63" fmla="*/ 660987 h 723900"/>
                <a:gd name="connsiteX64" fmla="*/ 15764 w 666750"/>
                <a:gd name="connsiteY64" fmla="*/ 648795 h 723900"/>
                <a:gd name="connsiteX65" fmla="*/ 15764 w 666750"/>
                <a:gd name="connsiteY65" fmla="*/ 637937 h 723900"/>
                <a:gd name="connsiteX66" fmla="*/ 29480 w 666750"/>
                <a:gd name="connsiteY66" fmla="*/ 632984 h 723900"/>
                <a:gd name="connsiteX67" fmla="*/ 28146 w 666750"/>
                <a:gd name="connsiteY67" fmla="*/ 618696 h 723900"/>
                <a:gd name="connsiteX68" fmla="*/ 21955 w 666750"/>
                <a:gd name="connsiteY68" fmla="*/ 617363 h 723900"/>
                <a:gd name="connsiteX69" fmla="*/ 13668 w 666750"/>
                <a:gd name="connsiteY69" fmla="*/ 619935 h 723900"/>
                <a:gd name="connsiteX70" fmla="*/ 3572 w 666750"/>
                <a:gd name="connsiteY70" fmla="*/ 617363 h 723900"/>
                <a:gd name="connsiteX71" fmla="*/ 4905 w 666750"/>
                <a:gd name="connsiteY71" fmla="*/ 612410 h 723900"/>
                <a:gd name="connsiteX72" fmla="*/ 9096 w 666750"/>
                <a:gd name="connsiteY72" fmla="*/ 605171 h 723900"/>
                <a:gd name="connsiteX73" fmla="*/ 19955 w 666750"/>
                <a:gd name="connsiteY73" fmla="*/ 603647 h 723900"/>
                <a:gd name="connsiteX74" fmla="*/ 18621 w 666750"/>
                <a:gd name="connsiteY74" fmla="*/ 586026 h 723900"/>
                <a:gd name="connsiteX75" fmla="*/ 29480 w 666750"/>
                <a:gd name="connsiteY75" fmla="*/ 590693 h 723900"/>
                <a:gd name="connsiteX76" fmla="*/ 34147 w 666750"/>
                <a:gd name="connsiteY76" fmla="*/ 586026 h 723900"/>
                <a:gd name="connsiteX77" fmla="*/ 26146 w 666750"/>
                <a:gd name="connsiteY77" fmla="*/ 573834 h 723900"/>
                <a:gd name="connsiteX78" fmla="*/ 24622 w 666750"/>
                <a:gd name="connsiteY78" fmla="*/ 561356 h 723900"/>
                <a:gd name="connsiteX79" fmla="*/ 27480 w 666750"/>
                <a:gd name="connsiteY79" fmla="*/ 553355 h 723900"/>
                <a:gd name="connsiteX80" fmla="*/ 29575 w 666750"/>
                <a:gd name="connsiteY80" fmla="*/ 538877 h 723900"/>
                <a:gd name="connsiteX81" fmla="*/ 28242 w 666750"/>
                <a:gd name="connsiteY81" fmla="*/ 533448 h 723900"/>
                <a:gd name="connsiteX82" fmla="*/ 14526 w 666750"/>
                <a:gd name="connsiteY82" fmla="*/ 528780 h 723900"/>
                <a:gd name="connsiteX83" fmla="*/ 17859 w 666750"/>
                <a:gd name="connsiteY83" fmla="*/ 519160 h 723900"/>
                <a:gd name="connsiteX84" fmla="*/ 30813 w 666750"/>
                <a:gd name="connsiteY84" fmla="*/ 517827 h 723900"/>
                <a:gd name="connsiteX85" fmla="*/ 53864 w 666750"/>
                <a:gd name="connsiteY85" fmla="*/ 526685 h 723900"/>
                <a:gd name="connsiteX86" fmla="*/ 63484 w 666750"/>
                <a:gd name="connsiteY86" fmla="*/ 519160 h 723900"/>
                <a:gd name="connsiteX87" fmla="*/ 63008 w 666750"/>
                <a:gd name="connsiteY87" fmla="*/ 503634 h 723900"/>
                <a:gd name="connsiteX88" fmla="*/ 64341 w 666750"/>
                <a:gd name="connsiteY88" fmla="*/ 492776 h 723900"/>
                <a:gd name="connsiteX89" fmla="*/ 71866 w 666750"/>
                <a:gd name="connsiteY89" fmla="*/ 501539 h 723900"/>
                <a:gd name="connsiteX90" fmla="*/ 86154 w 666750"/>
                <a:gd name="connsiteY90" fmla="*/ 499443 h 723900"/>
                <a:gd name="connsiteX91" fmla="*/ 78629 w 666750"/>
                <a:gd name="connsiteY91" fmla="*/ 485727 h 723900"/>
                <a:gd name="connsiteX92" fmla="*/ 88249 w 666750"/>
                <a:gd name="connsiteY92" fmla="*/ 478965 h 723900"/>
                <a:gd name="connsiteX93" fmla="*/ 105870 w 666750"/>
                <a:gd name="connsiteY93" fmla="*/ 483060 h 723900"/>
                <a:gd name="connsiteX94" fmla="*/ 126349 w 666750"/>
                <a:gd name="connsiteY94" fmla="*/ 476107 h 723900"/>
                <a:gd name="connsiteX95" fmla="*/ 136731 w 666750"/>
                <a:gd name="connsiteY95" fmla="*/ 474774 h 723900"/>
                <a:gd name="connsiteX96" fmla="*/ 140065 w 666750"/>
                <a:gd name="connsiteY96" fmla="*/ 463915 h 723900"/>
                <a:gd name="connsiteX97" fmla="*/ 150924 w 666750"/>
                <a:gd name="connsiteY97" fmla="*/ 468868 h 723900"/>
                <a:gd name="connsiteX98" fmla="*/ 160544 w 666750"/>
                <a:gd name="connsiteY98" fmla="*/ 468868 h 723900"/>
                <a:gd name="connsiteX99" fmla="*/ 168069 w 666750"/>
                <a:gd name="connsiteY99" fmla="*/ 487251 h 723900"/>
                <a:gd name="connsiteX100" fmla="*/ 181023 w 666750"/>
                <a:gd name="connsiteY100" fmla="*/ 489061 h 723900"/>
                <a:gd name="connsiteX101" fmla="*/ 184356 w 666750"/>
                <a:gd name="connsiteY101" fmla="*/ 507444 h 723900"/>
                <a:gd name="connsiteX102" fmla="*/ 190357 w 666750"/>
                <a:gd name="connsiteY102" fmla="*/ 506968 h 723900"/>
                <a:gd name="connsiteX103" fmla="*/ 191881 w 666750"/>
                <a:gd name="connsiteY103" fmla="*/ 487823 h 723900"/>
                <a:gd name="connsiteX104" fmla="*/ 200739 w 666750"/>
                <a:gd name="connsiteY104" fmla="*/ 485251 h 723900"/>
                <a:gd name="connsiteX105" fmla="*/ 209598 w 666750"/>
                <a:gd name="connsiteY105" fmla="*/ 455152 h 723900"/>
                <a:gd name="connsiteX106" fmla="*/ 208836 w 666750"/>
                <a:gd name="connsiteY106" fmla="*/ 441436 h 723900"/>
                <a:gd name="connsiteX107" fmla="*/ 216360 w 666750"/>
                <a:gd name="connsiteY107" fmla="*/ 430006 h 723900"/>
                <a:gd name="connsiteX108" fmla="*/ 228838 w 666750"/>
                <a:gd name="connsiteY108" fmla="*/ 430482 h 723900"/>
                <a:gd name="connsiteX109" fmla="*/ 247793 w 666750"/>
                <a:gd name="connsiteY109" fmla="*/ 433816 h 723900"/>
                <a:gd name="connsiteX110" fmla="*/ 251412 w 666750"/>
                <a:gd name="connsiteY110" fmla="*/ 422958 h 723900"/>
                <a:gd name="connsiteX111" fmla="*/ 236363 w 666750"/>
                <a:gd name="connsiteY111" fmla="*/ 413623 h 723900"/>
                <a:gd name="connsiteX112" fmla="*/ 243126 w 666750"/>
                <a:gd name="connsiteY112" fmla="*/ 393144 h 723900"/>
                <a:gd name="connsiteX113" fmla="*/ 238935 w 666750"/>
                <a:gd name="connsiteY113" fmla="*/ 385620 h 723900"/>
                <a:gd name="connsiteX114" fmla="*/ 260175 w 666750"/>
                <a:gd name="connsiteY114" fmla="*/ 378095 h 723900"/>
                <a:gd name="connsiteX115" fmla="*/ 260652 w 666750"/>
                <a:gd name="connsiteY115" fmla="*/ 367236 h 723900"/>
                <a:gd name="connsiteX116" fmla="*/ 268938 w 666750"/>
                <a:gd name="connsiteY116" fmla="*/ 365141 h 723900"/>
                <a:gd name="connsiteX117" fmla="*/ 267605 w 666750"/>
                <a:gd name="connsiteY117" fmla="*/ 345996 h 723900"/>
                <a:gd name="connsiteX118" fmla="*/ 253889 w 666750"/>
                <a:gd name="connsiteY118" fmla="*/ 336375 h 723900"/>
                <a:gd name="connsiteX119" fmla="*/ 236268 w 666750"/>
                <a:gd name="connsiteY119" fmla="*/ 337899 h 723900"/>
                <a:gd name="connsiteX120" fmla="*/ 236744 w 666750"/>
                <a:gd name="connsiteY120" fmla="*/ 326279 h 723900"/>
                <a:gd name="connsiteX121" fmla="*/ 233410 w 666750"/>
                <a:gd name="connsiteY121" fmla="*/ 320088 h 723900"/>
                <a:gd name="connsiteX122" fmla="*/ 239601 w 666750"/>
                <a:gd name="connsiteY122" fmla="*/ 315992 h 723900"/>
                <a:gd name="connsiteX123" fmla="*/ 255127 w 666750"/>
                <a:gd name="connsiteY123" fmla="*/ 316754 h 723900"/>
                <a:gd name="connsiteX124" fmla="*/ 260556 w 666750"/>
                <a:gd name="connsiteY124" fmla="*/ 306657 h 723900"/>
                <a:gd name="connsiteX125" fmla="*/ 256651 w 666750"/>
                <a:gd name="connsiteY125" fmla="*/ 290274 h 723900"/>
                <a:gd name="connsiteX126" fmla="*/ 247031 w 666750"/>
                <a:gd name="connsiteY126" fmla="*/ 280654 h 723900"/>
                <a:gd name="connsiteX127" fmla="*/ 236649 w 666750"/>
                <a:gd name="connsiteY127" fmla="*/ 277797 h 723900"/>
                <a:gd name="connsiteX128" fmla="*/ 236172 w 666750"/>
                <a:gd name="connsiteY128" fmla="*/ 263509 h 723900"/>
                <a:gd name="connsiteX129" fmla="*/ 221313 w 666750"/>
                <a:gd name="connsiteY129" fmla="*/ 243697 h 723900"/>
                <a:gd name="connsiteX130" fmla="*/ 217980 w 666750"/>
                <a:gd name="connsiteY130" fmla="*/ 231981 h 723900"/>
                <a:gd name="connsiteX131" fmla="*/ 212550 w 666750"/>
                <a:gd name="connsiteY131" fmla="*/ 225790 h 723900"/>
                <a:gd name="connsiteX132" fmla="*/ 220075 w 666750"/>
                <a:gd name="connsiteY132" fmla="*/ 210264 h 723900"/>
                <a:gd name="connsiteX133" fmla="*/ 214360 w 666750"/>
                <a:gd name="connsiteY133" fmla="*/ 208931 h 723900"/>
                <a:gd name="connsiteX134" fmla="*/ 205502 w 666750"/>
                <a:gd name="connsiteY134" fmla="*/ 216170 h 723900"/>
                <a:gd name="connsiteX135" fmla="*/ 201597 w 666750"/>
                <a:gd name="connsiteY135" fmla="*/ 213598 h 723900"/>
                <a:gd name="connsiteX136" fmla="*/ 198739 w 666750"/>
                <a:gd name="connsiteY136" fmla="*/ 206835 h 723900"/>
                <a:gd name="connsiteX137" fmla="*/ 191976 w 666750"/>
                <a:gd name="connsiteY137" fmla="*/ 206835 h 723900"/>
                <a:gd name="connsiteX138" fmla="*/ 188643 w 666750"/>
                <a:gd name="connsiteY138" fmla="*/ 213598 h 723900"/>
                <a:gd name="connsiteX139" fmla="*/ 179594 w 666750"/>
                <a:gd name="connsiteY139" fmla="*/ 203502 h 723900"/>
                <a:gd name="connsiteX140" fmla="*/ 172831 w 666750"/>
                <a:gd name="connsiteY140" fmla="*/ 203502 h 723900"/>
                <a:gd name="connsiteX141" fmla="*/ 170259 w 666750"/>
                <a:gd name="connsiteY141" fmla="*/ 193881 h 723900"/>
                <a:gd name="connsiteX142" fmla="*/ 174165 w 666750"/>
                <a:gd name="connsiteY142" fmla="*/ 185023 h 723900"/>
                <a:gd name="connsiteX143" fmla="*/ 170831 w 666750"/>
                <a:gd name="connsiteY143" fmla="*/ 167878 h 723900"/>
                <a:gd name="connsiteX144" fmla="*/ 156543 w 666750"/>
                <a:gd name="connsiteY144" fmla="*/ 165783 h 723900"/>
                <a:gd name="connsiteX145" fmla="*/ 155210 w 666750"/>
                <a:gd name="connsiteY145" fmla="*/ 159591 h 723900"/>
                <a:gd name="connsiteX146" fmla="*/ 165306 w 666750"/>
                <a:gd name="connsiteY146" fmla="*/ 159115 h 723900"/>
                <a:gd name="connsiteX147" fmla="*/ 159115 w 666750"/>
                <a:gd name="connsiteY147" fmla="*/ 150828 h 723900"/>
                <a:gd name="connsiteX148" fmla="*/ 169497 w 666750"/>
                <a:gd name="connsiteY148" fmla="*/ 141970 h 723900"/>
                <a:gd name="connsiteX149" fmla="*/ 150352 w 666750"/>
                <a:gd name="connsiteY149" fmla="*/ 118634 h 723900"/>
                <a:gd name="connsiteX150" fmla="*/ 151114 w 666750"/>
                <a:gd name="connsiteY150" fmla="*/ 112633 h 723900"/>
                <a:gd name="connsiteX151" fmla="*/ 157305 w 666750"/>
                <a:gd name="connsiteY151" fmla="*/ 111109 h 723900"/>
                <a:gd name="connsiteX152" fmla="*/ 159115 w 666750"/>
                <a:gd name="connsiteY152" fmla="*/ 116824 h 723900"/>
                <a:gd name="connsiteX153" fmla="*/ 166640 w 666750"/>
                <a:gd name="connsiteY153" fmla="*/ 111109 h 723900"/>
                <a:gd name="connsiteX154" fmla="*/ 187881 w 666750"/>
                <a:gd name="connsiteY154" fmla="*/ 75867 h 723900"/>
                <a:gd name="connsiteX155" fmla="*/ 180356 w 666750"/>
                <a:gd name="connsiteY155" fmla="*/ 71676 h 723900"/>
                <a:gd name="connsiteX156" fmla="*/ 181689 w 666750"/>
                <a:gd name="connsiteY156" fmla="*/ 62055 h 723900"/>
                <a:gd name="connsiteX157" fmla="*/ 177498 w 666750"/>
                <a:gd name="connsiteY157" fmla="*/ 55864 h 723900"/>
                <a:gd name="connsiteX158" fmla="*/ 182451 w 666750"/>
                <a:gd name="connsiteY158" fmla="*/ 49101 h 723900"/>
                <a:gd name="connsiteX159" fmla="*/ 181689 w 666750"/>
                <a:gd name="connsiteY159" fmla="*/ 36147 h 723900"/>
                <a:gd name="connsiteX160" fmla="*/ 189976 w 666750"/>
                <a:gd name="connsiteY160" fmla="*/ 29385 h 723900"/>
                <a:gd name="connsiteX161" fmla="*/ 194167 w 666750"/>
                <a:gd name="connsiteY161" fmla="*/ 23955 h 723900"/>
                <a:gd name="connsiteX162" fmla="*/ 180451 w 666750"/>
                <a:gd name="connsiteY162" fmla="*/ 17764 h 723900"/>
                <a:gd name="connsiteX163" fmla="*/ 168831 w 666750"/>
                <a:gd name="connsiteY163" fmla="*/ 4810 h 723900"/>
                <a:gd name="connsiteX164" fmla="*/ 194262 w 666750"/>
                <a:gd name="connsiteY164" fmla="*/ 9763 h 723900"/>
                <a:gd name="connsiteX165" fmla="*/ 206454 w 666750"/>
                <a:gd name="connsiteY165" fmla="*/ 11859 h 723900"/>
                <a:gd name="connsiteX166" fmla="*/ 218170 w 666750"/>
                <a:gd name="connsiteY166" fmla="*/ 3572 h 723900"/>
                <a:gd name="connsiteX167" fmla="*/ 228267 w 666750"/>
                <a:gd name="connsiteY167" fmla="*/ 18621 h 723900"/>
                <a:gd name="connsiteX168" fmla="*/ 247983 w 666750"/>
                <a:gd name="connsiteY168" fmla="*/ 19955 h 723900"/>
                <a:gd name="connsiteX169" fmla="*/ 270558 w 666750"/>
                <a:gd name="connsiteY169" fmla="*/ 18621 h 723900"/>
                <a:gd name="connsiteX170" fmla="*/ 291798 w 666750"/>
                <a:gd name="connsiteY170" fmla="*/ 28242 h 723900"/>
                <a:gd name="connsiteX171" fmla="*/ 314087 w 666750"/>
                <a:gd name="connsiteY171" fmla="*/ 39672 h 723900"/>
                <a:gd name="connsiteX172" fmla="*/ 337423 w 666750"/>
                <a:gd name="connsiteY172" fmla="*/ 41767 h 723900"/>
                <a:gd name="connsiteX173" fmla="*/ 345424 w 666750"/>
                <a:gd name="connsiteY173" fmla="*/ 43863 h 723900"/>
                <a:gd name="connsiteX174" fmla="*/ 353711 w 666750"/>
                <a:gd name="connsiteY174" fmla="*/ 38433 h 723900"/>
                <a:gd name="connsiteX175" fmla="*/ 362569 w 666750"/>
                <a:gd name="connsiteY175" fmla="*/ 53483 h 723900"/>
                <a:gd name="connsiteX176" fmla="*/ 376857 w 666750"/>
                <a:gd name="connsiteY176" fmla="*/ 62341 h 723900"/>
                <a:gd name="connsiteX177" fmla="*/ 380476 w 666750"/>
                <a:gd name="connsiteY177" fmla="*/ 75295 h 723900"/>
                <a:gd name="connsiteX178" fmla="*/ 394764 w 666750"/>
                <a:gd name="connsiteY178" fmla="*/ 72723 h 723900"/>
                <a:gd name="connsiteX179" fmla="*/ 409813 w 666750"/>
                <a:gd name="connsiteY179" fmla="*/ 60246 h 723900"/>
                <a:gd name="connsiteX180" fmla="*/ 440388 w 666750"/>
                <a:gd name="connsiteY180" fmla="*/ 71104 h 723900"/>
                <a:gd name="connsiteX181" fmla="*/ 443246 w 666750"/>
                <a:gd name="connsiteY181" fmla="*/ 90249 h 723900"/>
                <a:gd name="connsiteX182" fmla="*/ 461629 w 666750"/>
                <a:gd name="connsiteY182" fmla="*/ 89487 h 723900"/>
                <a:gd name="connsiteX183" fmla="*/ 482584 w 666750"/>
                <a:gd name="connsiteY183" fmla="*/ 104537 h 723900"/>
                <a:gd name="connsiteX184" fmla="*/ 494205 w 666750"/>
                <a:gd name="connsiteY184" fmla="*/ 97012 h 723900"/>
                <a:gd name="connsiteX185" fmla="*/ 541163 w 666750"/>
                <a:gd name="connsiteY185" fmla="*/ 93678 h 723900"/>
                <a:gd name="connsiteX186" fmla="*/ 544020 w 666750"/>
                <a:gd name="connsiteY186" fmla="*/ 134636 h 723900"/>
                <a:gd name="connsiteX187" fmla="*/ 556212 w 666750"/>
                <a:gd name="connsiteY187" fmla="*/ 139303 h 723900"/>
                <a:gd name="connsiteX188" fmla="*/ 556212 w 666750"/>
                <a:gd name="connsiteY188" fmla="*/ 159306 h 723900"/>
                <a:gd name="connsiteX189" fmla="*/ 584216 w 666750"/>
                <a:gd name="connsiteY189" fmla="*/ 157210 h 723900"/>
                <a:gd name="connsiteX190" fmla="*/ 601361 w 666750"/>
                <a:gd name="connsiteY190" fmla="*/ 158544 h 723900"/>
                <a:gd name="connsiteX191" fmla="*/ 609362 w 666750"/>
                <a:gd name="connsiteY191" fmla="*/ 163973 h 723900"/>
                <a:gd name="connsiteX192" fmla="*/ 619744 w 666750"/>
                <a:gd name="connsiteY192" fmla="*/ 151781 h 723900"/>
                <a:gd name="connsiteX193" fmla="*/ 631936 w 666750"/>
                <a:gd name="connsiteY193" fmla="*/ 157210 h 723900"/>
                <a:gd name="connsiteX194" fmla="*/ 652415 w 666750"/>
                <a:gd name="connsiteY194" fmla="*/ 168640 h 723900"/>
                <a:gd name="connsiteX195" fmla="*/ 666702 w 666750"/>
                <a:gd name="connsiteY195" fmla="*/ 171498 h 723900"/>
                <a:gd name="connsiteX196" fmla="*/ 653177 w 666750"/>
                <a:gd name="connsiteY196" fmla="*/ 191214 h 723900"/>
                <a:gd name="connsiteX197" fmla="*/ 652415 w 666750"/>
                <a:gd name="connsiteY197" fmla="*/ 205502 h 723900"/>
                <a:gd name="connsiteX198" fmla="*/ 635270 w 666750"/>
                <a:gd name="connsiteY198" fmla="*/ 205502 h 723900"/>
                <a:gd name="connsiteX199" fmla="*/ 627269 w 666750"/>
                <a:gd name="connsiteY199" fmla="*/ 211693 h 723900"/>
                <a:gd name="connsiteX200" fmla="*/ 627745 w 666750"/>
                <a:gd name="connsiteY200" fmla="*/ 231410 h 723900"/>
                <a:gd name="connsiteX201" fmla="*/ 633936 w 666750"/>
                <a:gd name="connsiteY201" fmla="*/ 232934 h 723900"/>
                <a:gd name="connsiteX202" fmla="*/ 633174 w 666750"/>
                <a:gd name="connsiteY202" fmla="*/ 241792 h 723900"/>
                <a:gd name="connsiteX203" fmla="*/ 620220 w 666750"/>
                <a:gd name="connsiteY203" fmla="*/ 235601 h 723900"/>
                <a:gd name="connsiteX204" fmla="*/ 614220 w 666750"/>
                <a:gd name="connsiteY204" fmla="*/ 228838 h 723900"/>
                <a:gd name="connsiteX205" fmla="*/ 612696 w 666750"/>
                <a:gd name="connsiteY205" fmla="*/ 223409 h 723900"/>
                <a:gd name="connsiteX206" fmla="*/ 608028 w 666750"/>
                <a:gd name="connsiteY206" fmla="*/ 222647 h 723900"/>
                <a:gd name="connsiteX207" fmla="*/ 603361 w 666750"/>
                <a:gd name="connsiteY207" fmla="*/ 233505 h 723900"/>
                <a:gd name="connsiteX208" fmla="*/ 606695 w 666750"/>
                <a:gd name="connsiteY208" fmla="*/ 253508 h 723900"/>
                <a:gd name="connsiteX209" fmla="*/ 611362 w 666750"/>
                <a:gd name="connsiteY209" fmla="*/ 256842 h 723900"/>
                <a:gd name="connsiteX210" fmla="*/ 607171 w 666750"/>
                <a:gd name="connsiteY210" fmla="*/ 269796 h 723900"/>
                <a:gd name="connsiteX211" fmla="*/ 589550 w 666750"/>
                <a:gd name="connsiteY211" fmla="*/ 275796 h 723900"/>
                <a:gd name="connsiteX212" fmla="*/ 596313 w 666750"/>
                <a:gd name="connsiteY212" fmla="*/ 304562 h 723900"/>
                <a:gd name="connsiteX213" fmla="*/ 579930 w 666750"/>
                <a:gd name="connsiteY213" fmla="*/ 316754 h 723900"/>
                <a:gd name="connsiteX214" fmla="*/ 564880 w 666750"/>
                <a:gd name="connsiteY214" fmla="*/ 336471 h 723900"/>
                <a:gd name="connsiteX215" fmla="*/ 556879 w 666750"/>
                <a:gd name="connsiteY215" fmla="*/ 358473 h 723900"/>
                <a:gd name="connsiteX216" fmla="*/ 554022 w 666750"/>
                <a:gd name="connsiteY216" fmla="*/ 368570 h 723900"/>
                <a:gd name="connsiteX217" fmla="*/ 537639 w 666750"/>
                <a:gd name="connsiteY217" fmla="*/ 375333 h 723900"/>
                <a:gd name="connsiteX218" fmla="*/ 526780 w 666750"/>
                <a:gd name="connsiteY218" fmla="*/ 384191 h 723900"/>
                <a:gd name="connsiteX219" fmla="*/ 535638 w 666750"/>
                <a:gd name="connsiteY219" fmla="*/ 408765 h 723900"/>
                <a:gd name="connsiteX220" fmla="*/ 528876 w 666750"/>
                <a:gd name="connsiteY220" fmla="*/ 415528 h 723900"/>
                <a:gd name="connsiteX221" fmla="*/ 536877 w 666750"/>
                <a:gd name="connsiteY221" fmla="*/ 426672 h 723900"/>
                <a:gd name="connsiteX222" fmla="*/ 538401 w 666750"/>
                <a:gd name="connsiteY222" fmla="*/ 435531 h 723900"/>
                <a:gd name="connsiteX223" fmla="*/ 533448 w 666750"/>
                <a:gd name="connsiteY223" fmla="*/ 455247 h 723900"/>
                <a:gd name="connsiteX224" fmla="*/ 538877 w 666750"/>
                <a:gd name="connsiteY224" fmla="*/ 472392 h 723900"/>
                <a:gd name="connsiteX225" fmla="*/ 541734 w 666750"/>
                <a:gd name="connsiteY225" fmla="*/ 486680 h 723900"/>
                <a:gd name="connsiteX226" fmla="*/ 534972 w 666750"/>
                <a:gd name="connsiteY226" fmla="*/ 499634 h 723900"/>
                <a:gd name="connsiteX227" fmla="*/ 532114 w 666750"/>
                <a:gd name="connsiteY227" fmla="*/ 502206 h 723900"/>
                <a:gd name="connsiteX228" fmla="*/ 523827 w 666750"/>
                <a:gd name="connsiteY228" fmla="*/ 511254 h 723900"/>
                <a:gd name="connsiteX229" fmla="*/ 520494 w 666750"/>
                <a:gd name="connsiteY229" fmla="*/ 522113 h 723900"/>
                <a:gd name="connsiteX230" fmla="*/ 510397 w 666750"/>
                <a:gd name="connsiteY230" fmla="*/ 530114 h 723900"/>
                <a:gd name="connsiteX231" fmla="*/ 517922 w 666750"/>
                <a:gd name="connsiteY231" fmla="*/ 536305 h 723900"/>
                <a:gd name="connsiteX232" fmla="*/ 524685 w 666750"/>
                <a:gd name="connsiteY232" fmla="*/ 534210 h 723900"/>
                <a:gd name="connsiteX233" fmla="*/ 526018 w 666750"/>
                <a:gd name="connsiteY233" fmla="*/ 553926 h 723900"/>
                <a:gd name="connsiteX234" fmla="*/ 515064 w 666750"/>
                <a:gd name="connsiteY234" fmla="*/ 557165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666750" h="723900">
                  <a:moveTo>
                    <a:pt x="515064" y="557165"/>
                  </a:moveTo>
                  <a:lnTo>
                    <a:pt x="506206" y="553831"/>
                  </a:lnTo>
                  <a:lnTo>
                    <a:pt x="504111" y="544211"/>
                  </a:lnTo>
                  <a:lnTo>
                    <a:pt x="493252" y="544211"/>
                  </a:lnTo>
                  <a:lnTo>
                    <a:pt x="483156" y="555355"/>
                  </a:lnTo>
                  <a:lnTo>
                    <a:pt x="473535" y="554593"/>
                  </a:lnTo>
                  <a:lnTo>
                    <a:pt x="467344" y="564213"/>
                  </a:lnTo>
                  <a:lnTo>
                    <a:pt x="448961" y="555355"/>
                  </a:lnTo>
                  <a:lnTo>
                    <a:pt x="430578" y="560784"/>
                  </a:lnTo>
                  <a:lnTo>
                    <a:pt x="429244" y="566785"/>
                  </a:lnTo>
                  <a:lnTo>
                    <a:pt x="418862" y="566785"/>
                  </a:lnTo>
                  <a:lnTo>
                    <a:pt x="409527" y="576405"/>
                  </a:lnTo>
                  <a:lnTo>
                    <a:pt x="403336" y="594789"/>
                  </a:lnTo>
                  <a:lnTo>
                    <a:pt x="400002" y="601551"/>
                  </a:lnTo>
                  <a:lnTo>
                    <a:pt x="390382" y="601551"/>
                  </a:lnTo>
                  <a:lnTo>
                    <a:pt x="387048" y="617363"/>
                  </a:lnTo>
                  <a:lnTo>
                    <a:pt x="376190" y="616601"/>
                  </a:lnTo>
                  <a:lnTo>
                    <a:pt x="357045" y="642509"/>
                  </a:lnTo>
                  <a:lnTo>
                    <a:pt x="352377" y="642509"/>
                  </a:lnTo>
                  <a:lnTo>
                    <a:pt x="346948" y="648700"/>
                  </a:lnTo>
                  <a:lnTo>
                    <a:pt x="338661" y="649176"/>
                  </a:lnTo>
                  <a:lnTo>
                    <a:pt x="333232" y="653367"/>
                  </a:lnTo>
                  <a:lnTo>
                    <a:pt x="314087" y="653367"/>
                  </a:lnTo>
                  <a:lnTo>
                    <a:pt x="291036" y="680037"/>
                  </a:lnTo>
                  <a:lnTo>
                    <a:pt x="269510" y="689848"/>
                  </a:lnTo>
                  <a:lnTo>
                    <a:pt x="269986" y="686705"/>
                  </a:lnTo>
                  <a:lnTo>
                    <a:pt x="268462" y="680514"/>
                  </a:lnTo>
                  <a:lnTo>
                    <a:pt x="272653" y="678704"/>
                  </a:lnTo>
                  <a:lnTo>
                    <a:pt x="266176" y="674608"/>
                  </a:lnTo>
                  <a:lnTo>
                    <a:pt x="271605" y="662892"/>
                  </a:lnTo>
                  <a:lnTo>
                    <a:pt x="275701" y="658701"/>
                  </a:lnTo>
                  <a:lnTo>
                    <a:pt x="275701" y="651177"/>
                  </a:lnTo>
                  <a:lnTo>
                    <a:pt x="266938" y="650700"/>
                  </a:lnTo>
                  <a:lnTo>
                    <a:pt x="261509" y="660797"/>
                  </a:lnTo>
                  <a:lnTo>
                    <a:pt x="238458" y="648605"/>
                  </a:lnTo>
                  <a:lnTo>
                    <a:pt x="228076" y="652796"/>
                  </a:lnTo>
                  <a:lnTo>
                    <a:pt x="215884" y="648605"/>
                  </a:lnTo>
                  <a:lnTo>
                    <a:pt x="215122" y="637746"/>
                  </a:lnTo>
                  <a:lnTo>
                    <a:pt x="203406" y="636984"/>
                  </a:lnTo>
                  <a:lnTo>
                    <a:pt x="200073" y="649176"/>
                  </a:lnTo>
                  <a:lnTo>
                    <a:pt x="178260" y="671751"/>
                  </a:lnTo>
                  <a:lnTo>
                    <a:pt x="169402" y="673275"/>
                  </a:lnTo>
                  <a:lnTo>
                    <a:pt x="161877" y="675846"/>
                  </a:lnTo>
                  <a:lnTo>
                    <a:pt x="137208" y="673751"/>
                  </a:lnTo>
                  <a:lnTo>
                    <a:pt x="129207" y="679180"/>
                  </a:lnTo>
                  <a:lnTo>
                    <a:pt x="122253" y="674608"/>
                  </a:lnTo>
                  <a:lnTo>
                    <a:pt x="115491" y="677180"/>
                  </a:lnTo>
                  <a:lnTo>
                    <a:pt x="97869" y="676704"/>
                  </a:lnTo>
                  <a:lnTo>
                    <a:pt x="92916" y="669750"/>
                  </a:lnTo>
                  <a:lnTo>
                    <a:pt x="85392" y="671274"/>
                  </a:lnTo>
                  <a:lnTo>
                    <a:pt x="85392" y="688134"/>
                  </a:lnTo>
                  <a:lnTo>
                    <a:pt x="89583" y="688896"/>
                  </a:lnTo>
                  <a:lnTo>
                    <a:pt x="91678" y="698516"/>
                  </a:lnTo>
                  <a:lnTo>
                    <a:pt x="84915" y="698516"/>
                  </a:lnTo>
                  <a:lnTo>
                    <a:pt x="82820" y="710232"/>
                  </a:lnTo>
                  <a:lnTo>
                    <a:pt x="65199" y="710708"/>
                  </a:lnTo>
                  <a:lnTo>
                    <a:pt x="60246" y="722424"/>
                  </a:lnTo>
                  <a:lnTo>
                    <a:pt x="51673" y="721947"/>
                  </a:lnTo>
                  <a:lnTo>
                    <a:pt x="43101" y="717566"/>
                  </a:lnTo>
                  <a:lnTo>
                    <a:pt x="34242" y="699945"/>
                  </a:lnTo>
                  <a:lnTo>
                    <a:pt x="19193" y="689848"/>
                  </a:lnTo>
                  <a:lnTo>
                    <a:pt x="15288" y="677370"/>
                  </a:lnTo>
                  <a:lnTo>
                    <a:pt x="25384" y="672703"/>
                  </a:lnTo>
                  <a:lnTo>
                    <a:pt x="18621" y="660987"/>
                  </a:lnTo>
                  <a:lnTo>
                    <a:pt x="15764" y="648795"/>
                  </a:lnTo>
                  <a:lnTo>
                    <a:pt x="15764" y="637937"/>
                  </a:lnTo>
                  <a:lnTo>
                    <a:pt x="29480" y="632984"/>
                  </a:lnTo>
                  <a:lnTo>
                    <a:pt x="28146" y="618696"/>
                  </a:lnTo>
                  <a:lnTo>
                    <a:pt x="21955" y="617363"/>
                  </a:lnTo>
                  <a:lnTo>
                    <a:pt x="13668" y="619935"/>
                  </a:lnTo>
                  <a:lnTo>
                    <a:pt x="3572" y="617363"/>
                  </a:lnTo>
                  <a:lnTo>
                    <a:pt x="4905" y="612410"/>
                  </a:lnTo>
                  <a:lnTo>
                    <a:pt x="9096" y="605171"/>
                  </a:lnTo>
                  <a:lnTo>
                    <a:pt x="19955" y="603647"/>
                  </a:lnTo>
                  <a:lnTo>
                    <a:pt x="18621" y="586026"/>
                  </a:lnTo>
                  <a:lnTo>
                    <a:pt x="29480" y="590693"/>
                  </a:lnTo>
                  <a:lnTo>
                    <a:pt x="34147" y="586026"/>
                  </a:lnTo>
                  <a:lnTo>
                    <a:pt x="26146" y="573834"/>
                  </a:lnTo>
                  <a:lnTo>
                    <a:pt x="24622" y="561356"/>
                  </a:lnTo>
                  <a:lnTo>
                    <a:pt x="27480" y="553355"/>
                  </a:lnTo>
                  <a:lnTo>
                    <a:pt x="29575" y="538877"/>
                  </a:lnTo>
                  <a:lnTo>
                    <a:pt x="28242" y="533448"/>
                  </a:lnTo>
                  <a:lnTo>
                    <a:pt x="14526" y="528780"/>
                  </a:lnTo>
                  <a:lnTo>
                    <a:pt x="17859" y="519160"/>
                  </a:lnTo>
                  <a:lnTo>
                    <a:pt x="30813" y="517827"/>
                  </a:lnTo>
                  <a:lnTo>
                    <a:pt x="53864" y="526685"/>
                  </a:lnTo>
                  <a:lnTo>
                    <a:pt x="63484" y="519160"/>
                  </a:lnTo>
                  <a:lnTo>
                    <a:pt x="63008" y="503634"/>
                  </a:lnTo>
                  <a:lnTo>
                    <a:pt x="64341" y="492776"/>
                  </a:lnTo>
                  <a:lnTo>
                    <a:pt x="71866" y="501539"/>
                  </a:lnTo>
                  <a:lnTo>
                    <a:pt x="86154" y="499443"/>
                  </a:lnTo>
                  <a:lnTo>
                    <a:pt x="78629" y="485727"/>
                  </a:lnTo>
                  <a:lnTo>
                    <a:pt x="88249" y="478965"/>
                  </a:lnTo>
                  <a:lnTo>
                    <a:pt x="105870" y="483060"/>
                  </a:lnTo>
                  <a:lnTo>
                    <a:pt x="126349" y="476107"/>
                  </a:lnTo>
                  <a:lnTo>
                    <a:pt x="136731" y="474774"/>
                  </a:lnTo>
                  <a:lnTo>
                    <a:pt x="140065" y="463915"/>
                  </a:lnTo>
                  <a:lnTo>
                    <a:pt x="150924" y="468868"/>
                  </a:lnTo>
                  <a:lnTo>
                    <a:pt x="160544" y="468868"/>
                  </a:lnTo>
                  <a:lnTo>
                    <a:pt x="168069" y="487251"/>
                  </a:lnTo>
                  <a:lnTo>
                    <a:pt x="181023" y="489061"/>
                  </a:lnTo>
                  <a:lnTo>
                    <a:pt x="184356" y="507444"/>
                  </a:lnTo>
                  <a:lnTo>
                    <a:pt x="190357" y="506968"/>
                  </a:lnTo>
                  <a:lnTo>
                    <a:pt x="191881" y="487823"/>
                  </a:lnTo>
                  <a:lnTo>
                    <a:pt x="200739" y="485251"/>
                  </a:lnTo>
                  <a:lnTo>
                    <a:pt x="209598" y="455152"/>
                  </a:lnTo>
                  <a:lnTo>
                    <a:pt x="208836" y="441436"/>
                  </a:lnTo>
                  <a:lnTo>
                    <a:pt x="216360" y="430006"/>
                  </a:lnTo>
                  <a:lnTo>
                    <a:pt x="228838" y="430482"/>
                  </a:lnTo>
                  <a:lnTo>
                    <a:pt x="247793" y="433816"/>
                  </a:lnTo>
                  <a:lnTo>
                    <a:pt x="251412" y="422958"/>
                  </a:lnTo>
                  <a:lnTo>
                    <a:pt x="236363" y="413623"/>
                  </a:lnTo>
                  <a:lnTo>
                    <a:pt x="243126" y="393144"/>
                  </a:lnTo>
                  <a:lnTo>
                    <a:pt x="238935" y="385620"/>
                  </a:lnTo>
                  <a:lnTo>
                    <a:pt x="260175" y="378095"/>
                  </a:lnTo>
                  <a:lnTo>
                    <a:pt x="260652" y="367236"/>
                  </a:lnTo>
                  <a:lnTo>
                    <a:pt x="268938" y="365141"/>
                  </a:lnTo>
                  <a:lnTo>
                    <a:pt x="267605" y="345996"/>
                  </a:lnTo>
                  <a:lnTo>
                    <a:pt x="253889" y="336375"/>
                  </a:lnTo>
                  <a:lnTo>
                    <a:pt x="236268" y="337899"/>
                  </a:lnTo>
                  <a:lnTo>
                    <a:pt x="236744" y="326279"/>
                  </a:lnTo>
                  <a:lnTo>
                    <a:pt x="233410" y="320088"/>
                  </a:lnTo>
                  <a:lnTo>
                    <a:pt x="239601" y="315992"/>
                  </a:lnTo>
                  <a:lnTo>
                    <a:pt x="255127" y="316754"/>
                  </a:lnTo>
                  <a:lnTo>
                    <a:pt x="260556" y="306657"/>
                  </a:lnTo>
                  <a:lnTo>
                    <a:pt x="256651" y="290274"/>
                  </a:lnTo>
                  <a:lnTo>
                    <a:pt x="247031" y="280654"/>
                  </a:lnTo>
                  <a:lnTo>
                    <a:pt x="236649" y="277797"/>
                  </a:lnTo>
                  <a:lnTo>
                    <a:pt x="236172" y="263509"/>
                  </a:lnTo>
                  <a:lnTo>
                    <a:pt x="221313" y="243697"/>
                  </a:lnTo>
                  <a:lnTo>
                    <a:pt x="217980" y="231981"/>
                  </a:lnTo>
                  <a:lnTo>
                    <a:pt x="212550" y="225790"/>
                  </a:lnTo>
                  <a:lnTo>
                    <a:pt x="220075" y="210264"/>
                  </a:lnTo>
                  <a:lnTo>
                    <a:pt x="214360" y="208931"/>
                  </a:lnTo>
                  <a:lnTo>
                    <a:pt x="205502" y="216170"/>
                  </a:lnTo>
                  <a:lnTo>
                    <a:pt x="201597" y="213598"/>
                  </a:lnTo>
                  <a:lnTo>
                    <a:pt x="198739" y="206835"/>
                  </a:lnTo>
                  <a:lnTo>
                    <a:pt x="191976" y="206835"/>
                  </a:lnTo>
                  <a:lnTo>
                    <a:pt x="188643" y="213598"/>
                  </a:lnTo>
                  <a:lnTo>
                    <a:pt x="179594" y="203502"/>
                  </a:lnTo>
                  <a:lnTo>
                    <a:pt x="172831" y="203502"/>
                  </a:lnTo>
                  <a:lnTo>
                    <a:pt x="170259" y="193881"/>
                  </a:lnTo>
                  <a:lnTo>
                    <a:pt x="174165" y="185023"/>
                  </a:lnTo>
                  <a:lnTo>
                    <a:pt x="170831" y="167878"/>
                  </a:lnTo>
                  <a:lnTo>
                    <a:pt x="156543" y="165783"/>
                  </a:lnTo>
                  <a:lnTo>
                    <a:pt x="155210" y="159591"/>
                  </a:lnTo>
                  <a:lnTo>
                    <a:pt x="165306" y="159115"/>
                  </a:lnTo>
                  <a:lnTo>
                    <a:pt x="159115" y="150828"/>
                  </a:lnTo>
                  <a:lnTo>
                    <a:pt x="169497" y="141970"/>
                  </a:lnTo>
                  <a:lnTo>
                    <a:pt x="150352" y="118634"/>
                  </a:lnTo>
                  <a:lnTo>
                    <a:pt x="151114" y="112633"/>
                  </a:lnTo>
                  <a:lnTo>
                    <a:pt x="157305" y="111109"/>
                  </a:lnTo>
                  <a:lnTo>
                    <a:pt x="159115" y="116824"/>
                  </a:lnTo>
                  <a:lnTo>
                    <a:pt x="166640" y="111109"/>
                  </a:lnTo>
                  <a:lnTo>
                    <a:pt x="187881" y="75867"/>
                  </a:lnTo>
                  <a:lnTo>
                    <a:pt x="180356" y="71676"/>
                  </a:lnTo>
                  <a:lnTo>
                    <a:pt x="181689" y="62055"/>
                  </a:lnTo>
                  <a:lnTo>
                    <a:pt x="177498" y="55864"/>
                  </a:lnTo>
                  <a:lnTo>
                    <a:pt x="182451" y="49101"/>
                  </a:lnTo>
                  <a:lnTo>
                    <a:pt x="181689" y="36147"/>
                  </a:lnTo>
                  <a:lnTo>
                    <a:pt x="189976" y="29385"/>
                  </a:lnTo>
                  <a:lnTo>
                    <a:pt x="194167" y="23955"/>
                  </a:lnTo>
                  <a:lnTo>
                    <a:pt x="180451" y="17764"/>
                  </a:lnTo>
                  <a:lnTo>
                    <a:pt x="168831" y="4810"/>
                  </a:lnTo>
                  <a:lnTo>
                    <a:pt x="194262" y="9763"/>
                  </a:lnTo>
                  <a:lnTo>
                    <a:pt x="206454" y="11859"/>
                  </a:lnTo>
                  <a:lnTo>
                    <a:pt x="218170" y="3572"/>
                  </a:lnTo>
                  <a:lnTo>
                    <a:pt x="228267" y="18621"/>
                  </a:lnTo>
                  <a:cubicBezTo>
                    <a:pt x="228267" y="18621"/>
                    <a:pt x="234458" y="24051"/>
                    <a:pt x="247983" y="19955"/>
                  </a:cubicBezTo>
                  <a:cubicBezTo>
                    <a:pt x="261699" y="15764"/>
                    <a:pt x="270558" y="18621"/>
                    <a:pt x="270558" y="18621"/>
                  </a:cubicBezTo>
                  <a:lnTo>
                    <a:pt x="291798" y="28242"/>
                  </a:lnTo>
                  <a:lnTo>
                    <a:pt x="314087" y="39672"/>
                  </a:lnTo>
                  <a:lnTo>
                    <a:pt x="337423" y="41767"/>
                  </a:lnTo>
                  <a:lnTo>
                    <a:pt x="345424" y="43863"/>
                  </a:lnTo>
                  <a:lnTo>
                    <a:pt x="353711" y="38433"/>
                  </a:lnTo>
                  <a:lnTo>
                    <a:pt x="362569" y="53483"/>
                  </a:lnTo>
                  <a:lnTo>
                    <a:pt x="376857" y="62341"/>
                  </a:lnTo>
                  <a:lnTo>
                    <a:pt x="380476" y="75295"/>
                  </a:lnTo>
                  <a:lnTo>
                    <a:pt x="394764" y="72723"/>
                  </a:lnTo>
                  <a:lnTo>
                    <a:pt x="409813" y="60246"/>
                  </a:lnTo>
                  <a:lnTo>
                    <a:pt x="440388" y="71104"/>
                  </a:lnTo>
                  <a:lnTo>
                    <a:pt x="443246" y="90249"/>
                  </a:lnTo>
                  <a:lnTo>
                    <a:pt x="461629" y="89487"/>
                  </a:lnTo>
                  <a:lnTo>
                    <a:pt x="482584" y="104537"/>
                  </a:lnTo>
                  <a:lnTo>
                    <a:pt x="494205" y="97012"/>
                  </a:lnTo>
                  <a:lnTo>
                    <a:pt x="541163" y="93678"/>
                  </a:lnTo>
                  <a:lnTo>
                    <a:pt x="544020" y="134636"/>
                  </a:lnTo>
                  <a:lnTo>
                    <a:pt x="556212" y="139303"/>
                  </a:lnTo>
                  <a:lnTo>
                    <a:pt x="556212" y="159306"/>
                  </a:lnTo>
                  <a:lnTo>
                    <a:pt x="584216" y="157210"/>
                  </a:lnTo>
                  <a:lnTo>
                    <a:pt x="601361" y="158544"/>
                  </a:lnTo>
                  <a:lnTo>
                    <a:pt x="609362" y="163973"/>
                  </a:lnTo>
                  <a:lnTo>
                    <a:pt x="619744" y="151781"/>
                  </a:lnTo>
                  <a:lnTo>
                    <a:pt x="631936" y="157210"/>
                  </a:lnTo>
                  <a:lnTo>
                    <a:pt x="652415" y="168640"/>
                  </a:lnTo>
                  <a:lnTo>
                    <a:pt x="666702" y="171498"/>
                  </a:lnTo>
                  <a:lnTo>
                    <a:pt x="653177" y="191214"/>
                  </a:lnTo>
                  <a:lnTo>
                    <a:pt x="652415" y="205502"/>
                  </a:lnTo>
                  <a:lnTo>
                    <a:pt x="635270" y="205502"/>
                  </a:lnTo>
                  <a:lnTo>
                    <a:pt x="627269" y="211693"/>
                  </a:lnTo>
                  <a:lnTo>
                    <a:pt x="627745" y="231410"/>
                  </a:lnTo>
                  <a:lnTo>
                    <a:pt x="633936" y="232934"/>
                  </a:lnTo>
                  <a:lnTo>
                    <a:pt x="633174" y="241792"/>
                  </a:lnTo>
                  <a:lnTo>
                    <a:pt x="620220" y="235601"/>
                  </a:lnTo>
                  <a:lnTo>
                    <a:pt x="614220" y="228838"/>
                  </a:lnTo>
                  <a:lnTo>
                    <a:pt x="612696" y="223409"/>
                  </a:lnTo>
                  <a:lnTo>
                    <a:pt x="608028" y="222647"/>
                  </a:lnTo>
                  <a:lnTo>
                    <a:pt x="603361" y="233505"/>
                  </a:lnTo>
                  <a:lnTo>
                    <a:pt x="606695" y="253508"/>
                  </a:lnTo>
                  <a:lnTo>
                    <a:pt x="611362" y="256842"/>
                  </a:lnTo>
                  <a:lnTo>
                    <a:pt x="607171" y="269796"/>
                  </a:lnTo>
                  <a:lnTo>
                    <a:pt x="589550" y="275796"/>
                  </a:lnTo>
                  <a:lnTo>
                    <a:pt x="596313" y="304562"/>
                  </a:lnTo>
                  <a:lnTo>
                    <a:pt x="579930" y="316754"/>
                  </a:lnTo>
                  <a:lnTo>
                    <a:pt x="564880" y="336471"/>
                  </a:lnTo>
                  <a:cubicBezTo>
                    <a:pt x="564880" y="336471"/>
                    <a:pt x="558117" y="352854"/>
                    <a:pt x="556879" y="358473"/>
                  </a:cubicBezTo>
                  <a:cubicBezTo>
                    <a:pt x="555355" y="363903"/>
                    <a:pt x="554022" y="368570"/>
                    <a:pt x="554022" y="368570"/>
                  </a:cubicBezTo>
                  <a:lnTo>
                    <a:pt x="537639" y="375333"/>
                  </a:lnTo>
                  <a:lnTo>
                    <a:pt x="526780" y="384191"/>
                  </a:lnTo>
                  <a:lnTo>
                    <a:pt x="535638" y="408765"/>
                  </a:lnTo>
                  <a:lnTo>
                    <a:pt x="528876" y="415528"/>
                  </a:lnTo>
                  <a:lnTo>
                    <a:pt x="536877" y="426672"/>
                  </a:lnTo>
                  <a:lnTo>
                    <a:pt x="538401" y="435531"/>
                  </a:lnTo>
                  <a:lnTo>
                    <a:pt x="533448" y="455247"/>
                  </a:lnTo>
                  <a:lnTo>
                    <a:pt x="538877" y="472392"/>
                  </a:lnTo>
                  <a:lnTo>
                    <a:pt x="541734" y="486680"/>
                  </a:lnTo>
                  <a:lnTo>
                    <a:pt x="534972" y="499634"/>
                  </a:lnTo>
                  <a:lnTo>
                    <a:pt x="532114" y="502206"/>
                  </a:lnTo>
                  <a:lnTo>
                    <a:pt x="523827" y="511254"/>
                  </a:lnTo>
                  <a:lnTo>
                    <a:pt x="520494" y="522113"/>
                  </a:lnTo>
                  <a:lnTo>
                    <a:pt x="510397" y="530114"/>
                  </a:lnTo>
                  <a:lnTo>
                    <a:pt x="517922" y="536305"/>
                  </a:lnTo>
                  <a:lnTo>
                    <a:pt x="524685" y="534210"/>
                  </a:lnTo>
                  <a:lnTo>
                    <a:pt x="526018" y="553926"/>
                  </a:lnTo>
                  <a:lnTo>
                    <a:pt x="515064" y="557165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1" name="Полилиния: фигура 503">
              <a:extLst>
                <a:ext uri="{FF2B5EF4-FFF2-40B4-BE49-F238E27FC236}">
                  <a16:creationId xmlns:a16="http://schemas.microsoft.com/office/drawing/2014/main" id="{F3A57129-14CF-44CD-40CB-3ACF5AFB3D35}"/>
                </a:ext>
              </a:extLst>
            </p:cNvPr>
            <p:cNvSpPr/>
            <p:nvPr/>
          </p:nvSpPr>
          <p:spPr>
            <a:xfrm>
              <a:off x="3036302" y="1079137"/>
              <a:ext cx="1083494" cy="1215663"/>
            </a:xfrm>
            <a:custGeom>
              <a:avLst/>
              <a:gdLst>
                <a:gd name="connsiteX0" fmla="*/ 575739 w 571500"/>
                <a:gd name="connsiteY0" fmla="*/ 359521 h 628650"/>
                <a:gd name="connsiteX1" fmla="*/ 562023 w 571500"/>
                <a:gd name="connsiteY1" fmla="*/ 349996 h 628650"/>
                <a:gd name="connsiteX2" fmla="*/ 544401 w 571500"/>
                <a:gd name="connsiteY2" fmla="*/ 351520 h 628650"/>
                <a:gd name="connsiteX3" fmla="*/ 544973 w 571500"/>
                <a:gd name="connsiteY3" fmla="*/ 339900 h 628650"/>
                <a:gd name="connsiteX4" fmla="*/ 541544 w 571500"/>
                <a:gd name="connsiteY4" fmla="*/ 333613 h 628650"/>
                <a:gd name="connsiteX5" fmla="*/ 547735 w 571500"/>
                <a:gd name="connsiteY5" fmla="*/ 329517 h 628650"/>
                <a:gd name="connsiteX6" fmla="*/ 563356 w 571500"/>
                <a:gd name="connsiteY6" fmla="*/ 330279 h 628650"/>
                <a:gd name="connsiteX7" fmla="*/ 568785 w 571500"/>
                <a:gd name="connsiteY7" fmla="*/ 320183 h 628650"/>
                <a:gd name="connsiteX8" fmla="*/ 564880 w 571500"/>
                <a:gd name="connsiteY8" fmla="*/ 303800 h 628650"/>
                <a:gd name="connsiteX9" fmla="*/ 555260 w 571500"/>
                <a:gd name="connsiteY9" fmla="*/ 294275 h 628650"/>
                <a:gd name="connsiteX10" fmla="*/ 544973 w 571500"/>
                <a:gd name="connsiteY10" fmla="*/ 291417 h 628650"/>
                <a:gd name="connsiteX11" fmla="*/ 544401 w 571500"/>
                <a:gd name="connsiteY11" fmla="*/ 277130 h 628650"/>
                <a:gd name="connsiteX12" fmla="*/ 529352 w 571500"/>
                <a:gd name="connsiteY12" fmla="*/ 257413 h 628650"/>
                <a:gd name="connsiteX13" fmla="*/ 526018 w 571500"/>
                <a:gd name="connsiteY13" fmla="*/ 245793 h 628650"/>
                <a:gd name="connsiteX14" fmla="*/ 520589 w 571500"/>
                <a:gd name="connsiteY14" fmla="*/ 239506 h 628650"/>
                <a:gd name="connsiteX15" fmla="*/ 528114 w 571500"/>
                <a:gd name="connsiteY15" fmla="*/ 223980 h 628650"/>
                <a:gd name="connsiteX16" fmla="*/ 522399 w 571500"/>
                <a:gd name="connsiteY16" fmla="*/ 222647 h 628650"/>
                <a:gd name="connsiteX17" fmla="*/ 513540 w 571500"/>
                <a:gd name="connsiteY17" fmla="*/ 229981 h 628650"/>
                <a:gd name="connsiteX18" fmla="*/ 509635 w 571500"/>
                <a:gd name="connsiteY18" fmla="*/ 227314 h 628650"/>
                <a:gd name="connsiteX19" fmla="*/ 506778 w 571500"/>
                <a:gd name="connsiteY19" fmla="*/ 220647 h 628650"/>
                <a:gd name="connsiteX20" fmla="*/ 500110 w 571500"/>
                <a:gd name="connsiteY20" fmla="*/ 220647 h 628650"/>
                <a:gd name="connsiteX21" fmla="*/ 496681 w 571500"/>
                <a:gd name="connsiteY21" fmla="*/ 227314 h 628650"/>
                <a:gd name="connsiteX22" fmla="*/ 487632 w 571500"/>
                <a:gd name="connsiteY22" fmla="*/ 217218 h 628650"/>
                <a:gd name="connsiteX23" fmla="*/ 480870 w 571500"/>
                <a:gd name="connsiteY23" fmla="*/ 217218 h 628650"/>
                <a:gd name="connsiteX24" fmla="*/ 480870 w 571500"/>
                <a:gd name="connsiteY24" fmla="*/ 217027 h 628650"/>
                <a:gd name="connsiteX25" fmla="*/ 478298 w 571500"/>
                <a:gd name="connsiteY25" fmla="*/ 207597 h 628650"/>
                <a:gd name="connsiteX26" fmla="*/ 480870 w 571500"/>
                <a:gd name="connsiteY26" fmla="*/ 201692 h 628650"/>
                <a:gd name="connsiteX27" fmla="*/ 480870 w 571500"/>
                <a:gd name="connsiteY27" fmla="*/ 191595 h 628650"/>
                <a:gd name="connsiteX28" fmla="*/ 478774 w 571500"/>
                <a:gd name="connsiteY28" fmla="*/ 181689 h 628650"/>
                <a:gd name="connsiteX29" fmla="*/ 464582 w 571500"/>
                <a:gd name="connsiteY29" fmla="*/ 179594 h 628650"/>
                <a:gd name="connsiteX30" fmla="*/ 463248 w 571500"/>
                <a:gd name="connsiteY30" fmla="*/ 173403 h 628650"/>
                <a:gd name="connsiteX31" fmla="*/ 473345 w 571500"/>
                <a:gd name="connsiteY31" fmla="*/ 172926 h 628650"/>
                <a:gd name="connsiteX32" fmla="*/ 467154 w 571500"/>
                <a:gd name="connsiteY32" fmla="*/ 164640 h 628650"/>
                <a:gd name="connsiteX33" fmla="*/ 477536 w 571500"/>
                <a:gd name="connsiteY33" fmla="*/ 155781 h 628650"/>
                <a:gd name="connsiteX34" fmla="*/ 458295 w 571500"/>
                <a:gd name="connsiteY34" fmla="*/ 132445 h 628650"/>
                <a:gd name="connsiteX35" fmla="*/ 459153 w 571500"/>
                <a:gd name="connsiteY35" fmla="*/ 126540 h 628650"/>
                <a:gd name="connsiteX36" fmla="*/ 465344 w 571500"/>
                <a:gd name="connsiteY36" fmla="*/ 124920 h 628650"/>
                <a:gd name="connsiteX37" fmla="*/ 467154 w 571500"/>
                <a:gd name="connsiteY37" fmla="*/ 130635 h 628650"/>
                <a:gd name="connsiteX38" fmla="*/ 474678 w 571500"/>
                <a:gd name="connsiteY38" fmla="*/ 124920 h 628650"/>
                <a:gd name="connsiteX39" fmla="*/ 480870 w 571500"/>
                <a:gd name="connsiteY39" fmla="*/ 114824 h 628650"/>
                <a:gd name="connsiteX40" fmla="*/ 495919 w 571500"/>
                <a:gd name="connsiteY40" fmla="*/ 89678 h 628650"/>
                <a:gd name="connsiteX41" fmla="*/ 488394 w 571500"/>
                <a:gd name="connsiteY41" fmla="*/ 85582 h 628650"/>
                <a:gd name="connsiteX42" fmla="*/ 489728 w 571500"/>
                <a:gd name="connsiteY42" fmla="*/ 75962 h 628650"/>
                <a:gd name="connsiteX43" fmla="*/ 485537 w 571500"/>
                <a:gd name="connsiteY43" fmla="*/ 69675 h 628650"/>
                <a:gd name="connsiteX44" fmla="*/ 490490 w 571500"/>
                <a:gd name="connsiteY44" fmla="*/ 63008 h 628650"/>
                <a:gd name="connsiteX45" fmla="*/ 489728 w 571500"/>
                <a:gd name="connsiteY45" fmla="*/ 50054 h 628650"/>
                <a:gd name="connsiteX46" fmla="*/ 498015 w 571500"/>
                <a:gd name="connsiteY46" fmla="*/ 43291 h 628650"/>
                <a:gd name="connsiteX47" fmla="*/ 502110 w 571500"/>
                <a:gd name="connsiteY47" fmla="*/ 37862 h 628650"/>
                <a:gd name="connsiteX48" fmla="*/ 488394 w 571500"/>
                <a:gd name="connsiteY48" fmla="*/ 31575 h 628650"/>
                <a:gd name="connsiteX49" fmla="*/ 480870 w 571500"/>
                <a:gd name="connsiteY49" fmla="*/ 23289 h 628650"/>
                <a:gd name="connsiteX50" fmla="*/ 477536 w 571500"/>
                <a:gd name="connsiteY50" fmla="*/ 19383 h 628650"/>
                <a:gd name="connsiteX51" fmla="*/ 451628 w 571500"/>
                <a:gd name="connsiteY51" fmla="*/ 20717 h 628650"/>
                <a:gd name="connsiteX52" fmla="*/ 434483 w 571500"/>
                <a:gd name="connsiteY52" fmla="*/ 19383 h 628650"/>
                <a:gd name="connsiteX53" fmla="*/ 416100 w 571500"/>
                <a:gd name="connsiteY53" fmla="*/ 12716 h 628650"/>
                <a:gd name="connsiteX54" fmla="*/ 404670 w 571500"/>
                <a:gd name="connsiteY54" fmla="*/ 6429 h 628650"/>
                <a:gd name="connsiteX55" fmla="*/ 385524 w 571500"/>
                <a:gd name="connsiteY55" fmla="*/ 3572 h 628650"/>
                <a:gd name="connsiteX56" fmla="*/ 335709 w 571500"/>
                <a:gd name="connsiteY56" fmla="*/ 21479 h 628650"/>
                <a:gd name="connsiteX57" fmla="*/ 323517 w 571500"/>
                <a:gd name="connsiteY57" fmla="*/ 14526 h 628650"/>
                <a:gd name="connsiteX58" fmla="*/ 315992 w 571500"/>
                <a:gd name="connsiteY58" fmla="*/ 22812 h 628650"/>
                <a:gd name="connsiteX59" fmla="*/ 300180 w 571500"/>
                <a:gd name="connsiteY59" fmla="*/ 16050 h 628650"/>
                <a:gd name="connsiteX60" fmla="*/ 291417 w 571500"/>
                <a:gd name="connsiteY60" fmla="*/ 21479 h 628650"/>
                <a:gd name="connsiteX61" fmla="*/ 260747 w 571500"/>
                <a:gd name="connsiteY61" fmla="*/ 13192 h 628650"/>
                <a:gd name="connsiteX62" fmla="*/ 234839 w 571500"/>
                <a:gd name="connsiteY62" fmla="*/ 11954 h 628650"/>
                <a:gd name="connsiteX63" fmla="*/ 195215 w 571500"/>
                <a:gd name="connsiteY63" fmla="*/ 9858 h 628650"/>
                <a:gd name="connsiteX64" fmla="*/ 183023 w 571500"/>
                <a:gd name="connsiteY64" fmla="*/ 22812 h 628650"/>
                <a:gd name="connsiteX65" fmla="*/ 177594 w 571500"/>
                <a:gd name="connsiteY65" fmla="*/ 43291 h 628650"/>
                <a:gd name="connsiteX66" fmla="*/ 175498 w 571500"/>
                <a:gd name="connsiteY66" fmla="*/ 65103 h 628650"/>
                <a:gd name="connsiteX67" fmla="*/ 139208 w 571500"/>
                <a:gd name="connsiteY67" fmla="*/ 79296 h 628650"/>
                <a:gd name="connsiteX68" fmla="*/ 123682 w 571500"/>
                <a:gd name="connsiteY68" fmla="*/ 95679 h 628650"/>
                <a:gd name="connsiteX69" fmla="*/ 96441 w 571500"/>
                <a:gd name="connsiteY69" fmla="*/ 113586 h 628650"/>
                <a:gd name="connsiteX70" fmla="*/ 79296 w 571500"/>
                <a:gd name="connsiteY70" fmla="*/ 106537 h 628650"/>
                <a:gd name="connsiteX71" fmla="*/ 81391 w 571500"/>
                <a:gd name="connsiteY71" fmla="*/ 93012 h 628650"/>
                <a:gd name="connsiteX72" fmla="*/ 55483 w 571500"/>
                <a:gd name="connsiteY72" fmla="*/ 90154 h 628650"/>
                <a:gd name="connsiteX73" fmla="*/ 46625 w 571500"/>
                <a:gd name="connsiteY73" fmla="*/ 82153 h 628650"/>
                <a:gd name="connsiteX74" fmla="*/ 12430 w 571500"/>
                <a:gd name="connsiteY74" fmla="*/ 88154 h 628650"/>
                <a:gd name="connsiteX75" fmla="*/ 11859 w 571500"/>
                <a:gd name="connsiteY75" fmla="*/ 97679 h 628650"/>
                <a:gd name="connsiteX76" fmla="*/ 21193 w 571500"/>
                <a:gd name="connsiteY76" fmla="*/ 108633 h 628650"/>
                <a:gd name="connsiteX77" fmla="*/ 17383 w 571500"/>
                <a:gd name="connsiteY77" fmla="*/ 116919 h 628650"/>
                <a:gd name="connsiteX78" fmla="*/ 23289 w 571500"/>
                <a:gd name="connsiteY78" fmla="*/ 124920 h 628650"/>
                <a:gd name="connsiteX79" fmla="*/ 23289 w 571500"/>
                <a:gd name="connsiteY79" fmla="*/ 129873 h 628650"/>
                <a:gd name="connsiteX80" fmla="*/ 14526 w 571500"/>
                <a:gd name="connsiteY80" fmla="*/ 136636 h 628650"/>
                <a:gd name="connsiteX81" fmla="*/ 11097 w 571500"/>
                <a:gd name="connsiteY81" fmla="*/ 154543 h 628650"/>
                <a:gd name="connsiteX82" fmla="*/ 19955 w 571500"/>
                <a:gd name="connsiteY82" fmla="*/ 161211 h 628650"/>
                <a:gd name="connsiteX83" fmla="*/ 23289 w 571500"/>
                <a:gd name="connsiteY83" fmla="*/ 178356 h 628650"/>
                <a:gd name="connsiteX84" fmla="*/ 3572 w 571500"/>
                <a:gd name="connsiteY84" fmla="*/ 198834 h 628650"/>
                <a:gd name="connsiteX85" fmla="*/ 5667 w 571500"/>
                <a:gd name="connsiteY85" fmla="*/ 220647 h 628650"/>
                <a:gd name="connsiteX86" fmla="*/ 22050 w 571500"/>
                <a:gd name="connsiteY86" fmla="*/ 226076 h 628650"/>
                <a:gd name="connsiteX87" fmla="*/ 24051 w 571500"/>
                <a:gd name="connsiteY87" fmla="*/ 242935 h 628650"/>
                <a:gd name="connsiteX88" fmla="*/ 40434 w 571500"/>
                <a:gd name="connsiteY88" fmla="*/ 267033 h 628650"/>
                <a:gd name="connsiteX89" fmla="*/ 49197 w 571500"/>
                <a:gd name="connsiteY89" fmla="*/ 269605 h 628650"/>
                <a:gd name="connsiteX90" fmla="*/ 42529 w 571500"/>
                <a:gd name="connsiteY90" fmla="*/ 291417 h 628650"/>
                <a:gd name="connsiteX91" fmla="*/ 56721 w 571500"/>
                <a:gd name="connsiteY91" fmla="*/ 309229 h 628650"/>
                <a:gd name="connsiteX92" fmla="*/ 57483 w 571500"/>
                <a:gd name="connsiteY92" fmla="*/ 330279 h 628650"/>
                <a:gd name="connsiteX93" fmla="*/ 66342 w 571500"/>
                <a:gd name="connsiteY93" fmla="*/ 341138 h 628650"/>
                <a:gd name="connsiteX94" fmla="*/ 68437 w 571500"/>
                <a:gd name="connsiteY94" fmla="*/ 355425 h 628650"/>
                <a:gd name="connsiteX95" fmla="*/ 75200 w 571500"/>
                <a:gd name="connsiteY95" fmla="*/ 367046 h 628650"/>
                <a:gd name="connsiteX96" fmla="*/ 83487 w 571500"/>
                <a:gd name="connsiteY96" fmla="*/ 374571 h 628650"/>
                <a:gd name="connsiteX97" fmla="*/ 98536 w 571500"/>
                <a:gd name="connsiteY97" fmla="*/ 381333 h 628650"/>
                <a:gd name="connsiteX98" fmla="*/ 98536 w 571500"/>
                <a:gd name="connsiteY98" fmla="*/ 395049 h 628650"/>
                <a:gd name="connsiteX99" fmla="*/ 86820 w 571500"/>
                <a:gd name="connsiteY99" fmla="*/ 400574 h 628650"/>
                <a:gd name="connsiteX100" fmla="*/ 69675 w 571500"/>
                <a:gd name="connsiteY100" fmla="*/ 397145 h 628650"/>
                <a:gd name="connsiteX101" fmla="*/ 54721 w 571500"/>
                <a:gd name="connsiteY101" fmla="*/ 407241 h 628650"/>
                <a:gd name="connsiteX102" fmla="*/ 63770 w 571500"/>
                <a:gd name="connsiteY102" fmla="*/ 418195 h 628650"/>
                <a:gd name="connsiteX103" fmla="*/ 63770 w 571500"/>
                <a:gd name="connsiteY103" fmla="*/ 438674 h 628650"/>
                <a:gd name="connsiteX104" fmla="*/ 75200 w 571500"/>
                <a:gd name="connsiteY104" fmla="*/ 442770 h 628650"/>
                <a:gd name="connsiteX105" fmla="*/ 75962 w 571500"/>
                <a:gd name="connsiteY105" fmla="*/ 474202 h 628650"/>
                <a:gd name="connsiteX106" fmla="*/ 89392 w 571500"/>
                <a:gd name="connsiteY106" fmla="*/ 473345 h 628650"/>
                <a:gd name="connsiteX107" fmla="*/ 112728 w 571500"/>
                <a:gd name="connsiteY107" fmla="*/ 498777 h 628650"/>
                <a:gd name="connsiteX108" fmla="*/ 130350 w 571500"/>
                <a:gd name="connsiteY108" fmla="*/ 504777 h 628650"/>
                <a:gd name="connsiteX109" fmla="*/ 135779 w 571500"/>
                <a:gd name="connsiteY109" fmla="*/ 495443 h 628650"/>
                <a:gd name="connsiteX110" fmla="*/ 146161 w 571500"/>
                <a:gd name="connsiteY110" fmla="*/ 493347 h 628650"/>
                <a:gd name="connsiteX111" fmla="*/ 154257 w 571500"/>
                <a:gd name="connsiteY111" fmla="*/ 500110 h 628650"/>
                <a:gd name="connsiteX112" fmla="*/ 149590 w 571500"/>
                <a:gd name="connsiteY112" fmla="*/ 508397 h 628650"/>
                <a:gd name="connsiteX113" fmla="*/ 163306 w 571500"/>
                <a:gd name="connsiteY113" fmla="*/ 519827 h 628650"/>
                <a:gd name="connsiteX114" fmla="*/ 183023 w 571500"/>
                <a:gd name="connsiteY114" fmla="*/ 517731 h 628650"/>
                <a:gd name="connsiteX115" fmla="*/ 189786 w 571500"/>
                <a:gd name="connsiteY115" fmla="*/ 541544 h 628650"/>
                <a:gd name="connsiteX116" fmla="*/ 195977 w 571500"/>
                <a:gd name="connsiteY116" fmla="*/ 535638 h 628650"/>
                <a:gd name="connsiteX117" fmla="*/ 200644 w 571500"/>
                <a:gd name="connsiteY117" fmla="*/ 538210 h 628650"/>
                <a:gd name="connsiteX118" fmla="*/ 191786 w 571500"/>
                <a:gd name="connsiteY118" fmla="*/ 568309 h 628650"/>
                <a:gd name="connsiteX119" fmla="*/ 199311 w 571500"/>
                <a:gd name="connsiteY119" fmla="*/ 570881 h 628650"/>
                <a:gd name="connsiteX120" fmla="*/ 206835 w 571500"/>
                <a:gd name="connsiteY120" fmla="*/ 569547 h 628650"/>
                <a:gd name="connsiteX121" fmla="*/ 206073 w 571500"/>
                <a:gd name="connsiteY121" fmla="*/ 577834 h 628650"/>
                <a:gd name="connsiteX122" fmla="*/ 221885 w 571500"/>
                <a:gd name="connsiteY122" fmla="*/ 585359 h 628650"/>
                <a:gd name="connsiteX123" fmla="*/ 223980 w 571500"/>
                <a:gd name="connsiteY123" fmla="*/ 601742 h 628650"/>
                <a:gd name="connsiteX124" fmla="*/ 238744 w 571500"/>
                <a:gd name="connsiteY124" fmla="*/ 609267 h 628650"/>
                <a:gd name="connsiteX125" fmla="*/ 258747 w 571500"/>
                <a:gd name="connsiteY125" fmla="*/ 607171 h 628650"/>
                <a:gd name="connsiteX126" fmla="*/ 265414 w 571500"/>
                <a:gd name="connsiteY126" fmla="*/ 595455 h 628650"/>
                <a:gd name="connsiteX127" fmla="*/ 266748 w 571500"/>
                <a:gd name="connsiteY127" fmla="*/ 609267 h 628650"/>
                <a:gd name="connsiteX128" fmla="*/ 277606 w 571500"/>
                <a:gd name="connsiteY128" fmla="*/ 607647 h 628650"/>
                <a:gd name="connsiteX129" fmla="*/ 278368 w 571500"/>
                <a:gd name="connsiteY129" fmla="*/ 592122 h 628650"/>
                <a:gd name="connsiteX130" fmla="*/ 285131 w 571500"/>
                <a:gd name="connsiteY130" fmla="*/ 593455 h 628650"/>
                <a:gd name="connsiteX131" fmla="*/ 293418 w 571500"/>
                <a:gd name="connsiteY131" fmla="*/ 604314 h 628650"/>
                <a:gd name="connsiteX132" fmla="*/ 303038 w 571500"/>
                <a:gd name="connsiteY132" fmla="*/ 604314 h 628650"/>
                <a:gd name="connsiteX133" fmla="*/ 307705 w 571500"/>
                <a:gd name="connsiteY133" fmla="*/ 611838 h 628650"/>
                <a:gd name="connsiteX134" fmla="*/ 301514 w 571500"/>
                <a:gd name="connsiteY134" fmla="*/ 626126 h 628650"/>
                <a:gd name="connsiteX135" fmla="*/ 312372 w 571500"/>
                <a:gd name="connsiteY135" fmla="*/ 632317 h 628650"/>
                <a:gd name="connsiteX136" fmla="*/ 311896 w 571500"/>
                <a:gd name="connsiteY136" fmla="*/ 630984 h 628650"/>
                <a:gd name="connsiteX137" fmla="*/ 313134 w 571500"/>
                <a:gd name="connsiteY137" fmla="*/ 626126 h 628650"/>
                <a:gd name="connsiteX138" fmla="*/ 317325 w 571500"/>
                <a:gd name="connsiteY138" fmla="*/ 618792 h 628650"/>
                <a:gd name="connsiteX139" fmla="*/ 328184 w 571500"/>
                <a:gd name="connsiteY139" fmla="*/ 617268 h 628650"/>
                <a:gd name="connsiteX140" fmla="*/ 326850 w 571500"/>
                <a:gd name="connsiteY140" fmla="*/ 599646 h 628650"/>
                <a:gd name="connsiteX141" fmla="*/ 337804 w 571500"/>
                <a:gd name="connsiteY141" fmla="*/ 604314 h 628650"/>
                <a:gd name="connsiteX142" fmla="*/ 342471 w 571500"/>
                <a:gd name="connsiteY142" fmla="*/ 599646 h 628650"/>
                <a:gd name="connsiteX143" fmla="*/ 334375 w 571500"/>
                <a:gd name="connsiteY143" fmla="*/ 587454 h 628650"/>
                <a:gd name="connsiteX144" fmla="*/ 332851 w 571500"/>
                <a:gd name="connsiteY144" fmla="*/ 574977 h 628650"/>
                <a:gd name="connsiteX145" fmla="*/ 335709 w 571500"/>
                <a:gd name="connsiteY145" fmla="*/ 566976 h 628650"/>
                <a:gd name="connsiteX146" fmla="*/ 337804 w 571500"/>
                <a:gd name="connsiteY146" fmla="*/ 552498 h 628650"/>
                <a:gd name="connsiteX147" fmla="*/ 336471 w 571500"/>
                <a:gd name="connsiteY147" fmla="*/ 546973 h 628650"/>
                <a:gd name="connsiteX148" fmla="*/ 322755 w 571500"/>
                <a:gd name="connsiteY148" fmla="*/ 542306 h 628650"/>
                <a:gd name="connsiteX149" fmla="*/ 326088 w 571500"/>
                <a:gd name="connsiteY149" fmla="*/ 532781 h 628650"/>
                <a:gd name="connsiteX150" fmla="*/ 339042 w 571500"/>
                <a:gd name="connsiteY150" fmla="*/ 531447 h 628650"/>
                <a:gd name="connsiteX151" fmla="*/ 362188 w 571500"/>
                <a:gd name="connsiteY151" fmla="*/ 540306 h 628650"/>
                <a:gd name="connsiteX152" fmla="*/ 371713 w 571500"/>
                <a:gd name="connsiteY152" fmla="*/ 532781 h 628650"/>
                <a:gd name="connsiteX153" fmla="*/ 371237 w 571500"/>
                <a:gd name="connsiteY153" fmla="*/ 517160 h 628650"/>
                <a:gd name="connsiteX154" fmla="*/ 372475 w 571500"/>
                <a:gd name="connsiteY154" fmla="*/ 506301 h 628650"/>
                <a:gd name="connsiteX155" fmla="*/ 380000 w 571500"/>
                <a:gd name="connsiteY155" fmla="*/ 515160 h 628650"/>
                <a:gd name="connsiteX156" fmla="*/ 394287 w 571500"/>
                <a:gd name="connsiteY156" fmla="*/ 513064 h 628650"/>
                <a:gd name="connsiteX157" fmla="*/ 386763 w 571500"/>
                <a:gd name="connsiteY157" fmla="*/ 499348 h 628650"/>
                <a:gd name="connsiteX158" fmla="*/ 396383 w 571500"/>
                <a:gd name="connsiteY158" fmla="*/ 492585 h 628650"/>
                <a:gd name="connsiteX159" fmla="*/ 414004 w 571500"/>
                <a:gd name="connsiteY159" fmla="*/ 496681 h 628650"/>
                <a:gd name="connsiteX160" fmla="*/ 434483 w 571500"/>
                <a:gd name="connsiteY160" fmla="*/ 489728 h 628650"/>
                <a:gd name="connsiteX161" fmla="*/ 444865 w 571500"/>
                <a:gd name="connsiteY161" fmla="*/ 488394 h 628650"/>
                <a:gd name="connsiteX162" fmla="*/ 448199 w 571500"/>
                <a:gd name="connsiteY162" fmla="*/ 477536 h 628650"/>
                <a:gd name="connsiteX163" fmla="*/ 459153 w 571500"/>
                <a:gd name="connsiteY163" fmla="*/ 482489 h 628650"/>
                <a:gd name="connsiteX164" fmla="*/ 468678 w 571500"/>
                <a:gd name="connsiteY164" fmla="*/ 482489 h 628650"/>
                <a:gd name="connsiteX165" fmla="*/ 476202 w 571500"/>
                <a:gd name="connsiteY165" fmla="*/ 500872 h 628650"/>
                <a:gd name="connsiteX166" fmla="*/ 480870 w 571500"/>
                <a:gd name="connsiteY166" fmla="*/ 501348 h 628650"/>
                <a:gd name="connsiteX167" fmla="*/ 489156 w 571500"/>
                <a:gd name="connsiteY167" fmla="*/ 502682 h 628650"/>
                <a:gd name="connsiteX168" fmla="*/ 492585 w 571500"/>
                <a:gd name="connsiteY168" fmla="*/ 521065 h 628650"/>
                <a:gd name="connsiteX169" fmla="*/ 498491 w 571500"/>
                <a:gd name="connsiteY169" fmla="*/ 520589 h 628650"/>
                <a:gd name="connsiteX170" fmla="*/ 500110 w 571500"/>
                <a:gd name="connsiteY170" fmla="*/ 501348 h 628650"/>
                <a:gd name="connsiteX171" fmla="*/ 508873 w 571500"/>
                <a:gd name="connsiteY171" fmla="*/ 498777 h 628650"/>
                <a:gd name="connsiteX172" fmla="*/ 517731 w 571500"/>
                <a:gd name="connsiteY172" fmla="*/ 468678 h 628650"/>
                <a:gd name="connsiteX173" fmla="*/ 516969 w 571500"/>
                <a:gd name="connsiteY173" fmla="*/ 454962 h 628650"/>
                <a:gd name="connsiteX174" fmla="*/ 524399 w 571500"/>
                <a:gd name="connsiteY174" fmla="*/ 443532 h 628650"/>
                <a:gd name="connsiteX175" fmla="*/ 536877 w 571500"/>
                <a:gd name="connsiteY175" fmla="*/ 444103 h 628650"/>
                <a:gd name="connsiteX176" fmla="*/ 555831 w 571500"/>
                <a:gd name="connsiteY176" fmla="*/ 447437 h 628650"/>
                <a:gd name="connsiteX177" fmla="*/ 559451 w 571500"/>
                <a:gd name="connsiteY177" fmla="*/ 436578 h 628650"/>
                <a:gd name="connsiteX178" fmla="*/ 544401 w 571500"/>
                <a:gd name="connsiteY178" fmla="*/ 427244 h 628650"/>
                <a:gd name="connsiteX179" fmla="*/ 551164 w 571500"/>
                <a:gd name="connsiteY179" fmla="*/ 406765 h 628650"/>
                <a:gd name="connsiteX180" fmla="*/ 546973 w 571500"/>
                <a:gd name="connsiteY180" fmla="*/ 399240 h 628650"/>
                <a:gd name="connsiteX181" fmla="*/ 568214 w 571500"/>
                <a:gd name="connsiteY181" fmla="*/ 391716 h 628650"/>
                <a:gd name="connsiteX182" fmla="*/ 568785 w 571500"/>
                <a:gd name="connsiteY182" fmla="*/ 380857 h 628650"/>
                <a:gd name="connsiteX183" fmla="*/ 577072 w 571500"/>
                <a:gd name="connsiteY183" fmla="*/ 37876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571500" h="628650">
                  <a:moveTo>
                    <a:pt x="575739" y="359521"/>
                  </a:moveTo>
                  <a:lnTo>
                    <a:pt x="562023" y="349996"/>
                  </a:lnTo>
                  <a:lnTo>
                    <a:pt x="544401" y="351520"/>
                  </a:lnTo>
                  <a:lnTo>
                    <a:pt x="544973" y="339900"/>
                  </a:lnTo>
                  <a:lnTo>
                    <a:pt x="541544" y="333613"/>
                  </a:lnTo>
                  <a:lnTo>
                    <a:pt x="547735" y="329517"/>
                  </a:lnTo>
                  <a:lnTo>
                    <a:pt x="563356" y="330279"/>
                  </a:lnTo>
                  <a:lnTo>
                    <a:pt x="568785" y="320183"/>
                  </a:lnTo>
                  <a:lnTo>
                    <a:pt x="564880" y="303800"/>
                  </a:lnTo>
                  <a:lnTo>
                    <a:pt x="555260" y="294275"/>
                  </a:lnTo>
                  <a:lnTo>
                    <a:pt x="544973" y="291417"/>
                  </a:lnTo>
                  <a:lnTo>
                    <a:pt x="544401" y="277130"/>
                  </a:lnTo>
                  <a:lnTo>
                    <a:pt x="529352" y="257413"/>
                  </a:lnTo>
                  <a:lnTo>
                    <a:pt x="526018" y="245793"/>
                  </a:lnTo>
                  <a:lnTo>
                    <a:pt x="520589" y="239506"/>
                  </a:lnTo>
                  <a:lnTo>
                    <a:pt x="528114" y="223980"/>
                  </a:lnTo>
                  <a:lnTo>
                    <a:pt x="522399" y="222647"/>
                  </a:lnTo>
                  <a:lnTo>
                    <a:pt x="513540" y="229981"/>
                  </a:lnTo>
                  <a:lnTo>
                    <a:pt x="509635" y="227314"/>
                  </a:lnTo>
                  <a:lnTo>
                    <a:pt x="506778" y="220647"/>
                  </a:lnTo>
                  <a:lnTo>
                    <a:pt x="500110" y="220647"/>
                  </a:lnTo>
                  <a:lnTo>
                    <a:pt x="496681" y="227314"/>
                  </a:lnTo>
                  <a:lnTo>
                    <a:pt x="487632" y="217218"/>
                  </a:lnTo>
                  <a:lnTo>
                    <a:pt x="480870" y="217218"/>
                  </a:lnTo>
                  <a:lnTo>
                    <a:pt x="480870" y="217027"/>
                  </a:lnTo>
                  <a:lnTo>
                    <a:pt x="478298" y="207597"/>
                  </a:lnTo>
                  <a:lnTo>
                    <a:pt x="480870" y="201692"/>
                  </a:lnTo>
                  <a:lnTo>
                    <a:pt x="480870" y="191595"/>
                  </a:lnTo>
                  <a:lnTo>
                    <a:pt x="478774" y="181689"/>
                  </a:lnTo>
                  <a:lnTo>
                    <a:pt x="464582" y="179594"/>
                  </a:lnTo>
                  <a:lnTo>
                    <a:pt x="463248" y="173403"/>
                  </a:lnTo>
                  <a:lnTo>
                    <a:pt x="473345" y="172926"/>
                  </a:lnTo>
                  <a:lnTo>
                    <a:pt x="467154" y="164640"/>
                  </a:lnTo>
                  <a:lnTo>
                    <a:pt x="477536" y="155781"/>
                  </a:lnTo>
                  <a:lnTo>
                    <a:pt x="458295" y="132445"/>
                  </a:lnTo>
                  <a:lnTo>
                    <a:pt x="459153" y="126540"/>
                  </a:lnTo>
                  <a:lnTo>
                    <a:pt x="465344" y="124920"/>
                  </a:lnTo>
                  <a:lnTo>
                    <a:pt x="467154" y="130635"/>
                  </a:lnTo>
                  <a:lnTo>
                    <a:pt x="474678" y="124920"/>
                  </a:lnTo>
                  <a:lnTo>
                    <a:pt x="480870" y="114824"/>
                  </a:lnTo>
                  <a:lnTo>
                    <a:pt x="495919" y="89678"/>
                  </a:lnTo>
                  <a:lnTo>
                    <a:pt x="488394" y="85582"/>
                  </a:lnTo>
                  <a:lnTo>
                    <a:pt x="489728" y="75962"/>
                  </a:lnTo>
                  <a:lnTo>
                    <a:pt x="485537" y="69675"/>
                  </a:lnTo>
                  <a:lnTo>
                    <a:pt x="490490" y="63008"/>
                  </a:lnTo>
                  <a:lnTo>
                    <a:pt x="489728" y="50054"/>
                  </a:lnTo>
                  <a:lnTo>
                    <a:pt x="498015" y="43291"/>
                  </a:lnTo>
                  <a:lnTo>
                    <a:pt x="502110" y="37862"/>
                  </a:lnTo>
                  <a:lnTo>
                    <a:pt x="488394" y="31575"/>
                  </a:lnTo>
                  <a:lnTo>
                    <a:pt x="480870" y="23289"/>
                  </a:lnTo>
                  <a:lnTo>
                    <a:pt x="477536" y="19383"/>
                  </a:lnTo>
                  <a:lnTo>
                    <a:pt x="451628" y="20717"/>
                  </a:lnTo>
                  <a:lnTo>
                    <a:pt x="434483" y="19383"/>
                  </a:lnTo>
                  <a:lnTo>
                    <a:pt x="416100" y="12716"/>
                  </a:lnTo>
                  <a:lnTo>
                    <a:pt x="404670" y="6429"/>
                  </a:lnTo>
                  <a:lnTo>
                    <a:pt x="385524" y="3572"/>
                  </a:lnTo>
                  <a:lnTo>
                    <a:pt x="335709" y="21479"/>
                  </a:lnTo>
                  <a:lnTo>
                    <a:pt x="323517" y="14526"/>
                  </a:lnTo>
                  <a:lnTo>
                    <a:pt x="315992" y="22812"/>
                  </a:lnTo>
                  <a:lnTo>
                    <a:pt x="300180" y="16050"/>
                  </a:lnTo>
                  <a:lnTo>
                    <a:pt x="291417" y="21479"/>
                  </a:lnTo>
                  <a:lnTo>
                    <a:pt x="260747" y="13192"/>
                  </a:lnTo>
                  <a:lnTo>
                    <a:pt x="234839" y="11954"/>
                  </a:lnTo>
                  <a:lnTo>
                    <a:pt x="195215" y="9858"/>
                  </a:lnTo>
                  <a:lnTo>
                    <a:pt x="183023" y="22812"/>
                  </a:lnTo>
                  <a:lnTo>
                    <a:pt x="177594" y="43291"/>
                  </a:lnTo>
                  <a:lnTo>
                    <a:pt x="175498" y="65103"/>
                  </a:lnTo>
                  <a:lnTo>
                    <a:pt x="139208" y="79296"/>
                  </a:lnTo>
                  <a:lnTo>
                    <a:pt x="123682" y="95679"/>
                  </a:lnTo>
                  <a:lnTo>
                    <a:pt x="96441" y="113586"/>
                  </a:lnTo>
                  <a:lnTo>
                    <a:pt x="79296" y="106537"/>
                  </a:lnTo>
                  <a:lnTo>
                    <a:pt x="81391" y="93012"/>
                  </a:lnTo>
                  <a:lnTo>
                    <a:pt x="55483" y="90154"/>
                  </a:lnTo>
                  <a:lnTo>
                    <a:pt x="46625" y="82153"/>
                  </a:lnTo>
                  <a:lnTo>
                    <a:pt x="12430" y="88154"/>
                  </a:lnTo>
                  <a:lnTo>
                    <a:pt x="11859" y="97679"/>
                  </a:lnTo>
                  <a:lnTo>
                    <a:pt x="21193" y="108633"/>
                  </a:lnTo>
                  <a:lnTo>
                    <a:pt x="17383" y="116919"/>
                  </a:lnTo>
                  <a:lnTo>
                    <a:pt x="23289" y="124920"/>
                  </a:lnTo>
                  <a:lnTo>
                    <a:pt x="23289" y="129873"/>
                  </a:lnTo>
                  <a:lnTo>
                    <a:pt x="14526" y="136636"/>
                  </a:lnTo>
                  <a:lnTo>
                    <a:pt x="11097" y="154543"/>
                  </a:lnTo>
                  <a:lnTo>
                    <a:pt x="19955" y="161211"/>
                  </a:lnTo>
                  <a:lnTo>
                    <a:pt x="23289" y="178356"/>
                  </a:lnTo>
                  <a:lnTo>
                    <a:pt x="3572" y="198834"/>
                  </a:lnTo>
                  <a:lnTo>
                    <a:pt x="5667" y="220647"/>
                  </a:lnTo>
                  <a:lnTo>
                    <a:pt x="22050" y="226076"/>
                  </a:lnTo>
                  <a:lnTo>
                    <a:pt x="24051" y="242935"/>
                  </a:lnTo>
                  <a:lnTo>
                    <a:pt x="40434" y="267033"/>
                  </a:lnTo>
                  <a:lnTo>
                    <a:pt x="49197" y="269605"/>
                  </a:lnTo>
                  <a:lnTo>
                    <a:pt x="42529" y="291417"/>
                  </a:lnTo>
                  <a:lnTo>
                    <a:pt x="56721" y="309229"/>
                  </a:lnTo>
                  <a:lnTo>
                    <a:pt x="57483" y="330279"/>
                  </a:lnTo>
                  <a:lnTo>
                    <a:pt x="66342" y="341138"/>
                  </a:lnTo>
                  <a:lnTo>
                    <a:pt x="68437" y="355425"/>
                  </a:lnTo>
                  <a:lnTo>
                    <a:pt x="75200" y="367046"/>
                  </a:lnTo>
                  <a:lnTo>
                    <a:pt x="83487" y="374571"/>
                  </a:lnTo>
                  <a:lnTo>
                    <a:pt x="98536" y="381333"/>
                  </a:lnTo>
                  <a:lnTo>
                    <a:pt x="98536" y="395049"/>
                  </a:lnTo>
                  <a:lnTo>
                    <a:pt x="86820" y="400574"/>
                  </a:lnTo>
                  <a:lnTo>
                    <a:pt x="69675" y="397145"/>
                  </a:lnTo>
                  <a:lnTo>
                    <a:pt x="54721" y="407241"/>
                  </a:lnTo>
                  <a:lnTo>
                    <a:pt x="63770" y="418195"/>
                  </a:lnTo>
                  <a:lnTo>
                    <a:pt x="63770" y="438674"/>
                  </a:lnTo>
                  <a:lnTo>
                    <a:pt x="75200" y="442770"/>
                  </a:lnTo>
                  <a:lnTo>
                    <a:pt x="75962" y="474202"/>
                  </a:lnTo>
                  <a:lnTo>
                    <a:pt x="89392" y="473345"/>
                  </a:lnTo>
                  <a:lnTo>
                    <a:pt x="112728" y="498777"/>
                  </a:lnTo>
                  <a:lnTo>
                    <a:pt x="130350" y="504777"/>
                  </a:lnTo>
                  <a:lnTo>
                    <a:pt x="135779" y="495443"/>
                  </a:lnTo>
                  <a:lnTo>
                    <a:pt x="146161" y="493347"/>
                  </a:lnTo>
                  <a:lnTo>
                    <a:pt x="154257" y="500110"/>
                  </a:lnTo>
                  <a:lnTo>
                    <a:pt x="149590" y="508397"/>
                  </a:lnTo>
                  <a:lnTo>
                    <a:pt x="163306" y="519827"/>
                  </a:lnTo>
                  <a:lnTo>
                    <a:pt x="183023" y="517731"/>
                  </a:lnTo>
                  <a:lnTo>
                    <a:pt x="189786" y="541544"/>
                  </a:lnTo>
                  <a:lnTo>
                    <a:pt x="195977" y="535638"/>
                  </a:lnTo>
                  <a:lnTo>
                    <a:pt x="200644" y="538210"/>
                  </a:lnTo>
                  <a:lnTo>
                    <a:pt x="191786" y="568309"/>
                  </a:lnTo>
                  <a:lnTo>
                    <a:pt x="199311" y="570881"/>
                  </a:lnTo>
                  <a:lnTo>
                    <a:pt x="206835" y="569547"/>
                  </a:lnTo>
                  <a:lnTo>
                    <a:pt x="206073" y="577834"/>
                  </a:lnTo>
                  <a:lnTo>
                    <a:pt x="221885" y="585359"/>
                  </a:lnTo>
                  <a:lnTo>
                    <a:pt x="223980" y="601742"/>
                  </a:lnTo>
                  <a:lnTo>
                    <a:pt x="238744" y="609267"/>
                  </a:lnTo>
                  <a:lnTo>
                    <a:pt x="258747" y="607171"/>
                  </a:lnTo>
                  <a:lnTo>
                    <a:pt x="265414" y="595455"/>
                  </a:lnTo>
                  <a:lnTo>
                    <a:pt x="266748" y="609267"/>
                  </a:lnTo>
                  <a:lnTo>
                    <a:pt x="277606" y="607647"/>
                  </a:lnTo>
                  <a:lnTo>
                    <a:pt x="278368" y="592122"/>
                  </a:lnTo>
                  <a:lnTo>
                    <a:pt x="285131" y="593455"/>
                  </a:lnTo>
                  <a:lnTo>
                    <a:pt x="293418" y="604314"/>
                  </a:lnTo>
                  <a:lnTo>
                    <a:pt x="303038" y="604314"/>
                  </a:lnTo>
                  <a:lnTo>
                    <a:pt x="307705" y="611838"/>
                  </a:lnTo>
                  <a:lnTo>
                    <a:pt x="301514" y="626126"/>
                  </a:lnTo>
                  <a:lnTo>
                    <a:pt x="312372" y="632317"/>
                  </a:lnTo>
                  <a:lnTo>
                    <a:pt x="311896" y="630984"/>
                  </a:lnTo>
                  <a:lnTo>
                    <a:pt x="313134" y="626126"/>
                  </a:lnTo>
                  <a:lnTo>
                    <a:pt x="317325" y="618792"/>
                  </a:lnTo>
                  <a:lnTo>
                    <a:pt x="328184" y="617268"/>
                  </a:lnTo>
                  <a:lnTo>
                    <a:pt x="326850" y="599646"/>
                  </a:lnTo>
                  <a:lnTo>
                    <a:pt x="337804" y="604314"/>
                  </a:lnTo>
                  <a:lnTo>
                    <a:pt x="342471" y="599646"/>
                  </a:lnTo>
                  <a:lnTo>
                    <a:pt x="334375" y="587454"/>
                  </a:lnTo>
                  <a:lnTo>
                    <a:pt x="332851" y="574977"/>
                  </a:lnTo>
                  <a:lnTo>
                    <a:pt x="335709" y="566976"/>
                  </a:lnTo>
                  <a:lnTo>
                    <a:pt x="337804" y="552498"/>
                  </a:lnTo>
                  <a:lnTo>
                    <a:pt x="336471" y="546973"/>
                  </a:lnTo>
                  <a:lnTo>
                    <a:pt x="322755" y="542306"/>
                  </a:lnTo>
                  <a:lnTo>
                    <a:pt x="326088" y="532781"/>
                  </a:lnTo>
                  <a:lnTo>
                    <a:pt x="339042" y="531447"/>
                  </a:lnTo>
                  <a:lnTo>
                    <a:pt x="362188" y="540306"/>
                  </a:lnTo>
                  <a:lnTo>
                    <a:pt x="371713" y="532781"/>
                  </a:lnTo>
                  <a:lnTo>
                    <a:pt x="371237" y="517160"/>
                  </a:lnTo>
                  <a:lnTo>
                    <a:pt x="372475" y="506301"/>
                  </a:lnTo>
                  <a:lnTo>
                    <a:pt x="380000" y="515160"/>
                  </a:lnTo>
                  <a:lnTo>
                    <a:pt x="394287" y="513064"/>
                  </a:lnTo>
                  <a:lnTo>
                    <a:pt x="386763" y="499348"/>
                  </a:lnTo>
                  <a:lnTo>
                    <a:pt x="396383" y="492585"/>
                  </a:lnTo>
                  <a:lnTo>
                    <a:pt x="414004" y="496681"/>
                  </a:lnTo>
                  <a:lnTo>
                    <a:pt x="434483" y="489728"/>
                  </a:lnTo>
                  <a:lnTo>
                    <a:pt x="444865" y="488394"/>
                  </a:lnTo>
                  <a:lnTo>
                    <a:pt x="448199" y="477536"/>
                  </a:lnTo>
                  <a:lnTo>
                    <a:pt x="459153" y="482489"/>
                  </a:lnTo>
                  <a:lnTo>
                    <a:pt x="468678" y="482489"/>
                  </a:lnTo>
                  <a:lnTo>
                    <a:pt x="476202" y="500872"/>
                  </a:lnTo>
                  <a:lnTo>
                    <a:pt x="480870" y="501348"/>
                  </a:lnTo>
                  <a:lnTo>
                    <a:pt x="489156" y="502682"/>
                  </a:lnTo>
                  <a:lnTo>
                    <a:pt x="492585" y="521065"/>
                  </a:lnTo>
                  <a:lnTo>
                    <a:pt x="498491" y="520589"/>
                  </a:lnTo>
                  <a:lnTo>
                    <a:pt x="500110" y="501348"/>
                  </a:lnTo>
                  <a:lnTo>
                    <a:pt x="508873" y="498777"/>
                  </a:lnTo>
                  <a:lnTo>
                    <a:pt x="517731" y="468678"/>
                  </a:lnTo>
                  <a:lnTo>
                    <a:pt x="516969" y="454962"/>
                  </a:lnTo>
                  <a:lnTo>
                    <a:pt x="524399" y="443532"/>
                  </a:lnTo>
                  <a:lnTo>
                    <a:pt x="536877" y="444103"/>
                  </a:lnTo>
                  <a:lnTo>
                    <a:pt x="555831" y="447437"/>
                  </a:lnTo>
                  <a:lnTo>
                    <a:pt x="559451" y="436578"/>
                  </a:lnTo>
                  <a:lnTo>
                    <a:pt x="544401" y="427244"/>
                  </a:lnTo>
                  <a:lnTo>
                    <a:pt x="551164" y="406765"/>
                  </a:lnTo>
                  <a:lnTo>
                    <a:pt x="546973" y="399240"/>
                  </a:lnTo>
                  <a:lnTo>
                    <a:pt x="568214" y="391716"/>
                  </a:lnTo>
                  <a:lnTo>
                    <a:pt x="568785" y="380857"/>
                  </a:lnTo>
                  <a:lnTo>
                    <a:pt x="577072" y="378762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Полилиния: фигура 504">
              <a:extLst>
                <a:ext uri="{FF2B5EF4-FFF2-40B4-BE49-F238E27FC236}">
                  <a16:creationId xmlns:a16="http://schemas.microsoft.com/office/drawing/2014/main" id="{19B4C5F7-E466-B51F-778B-85BC68F1C06F}"/>
                </a:ext>
              </a:extLst>
            </p:cNvPr>
            <p:cNvSpPr/>
            <p:nvPr/>
          </p:nvSpPr>
          <p:spPr>
            <a:xfrm>
              <a:off x="4553676" y="1399460"/>
              <a:ext cx="1173785" cy="1547208"/>
            </a:xfrm>
            <a:custGeom>
              <a:avLst/>
              <a:gdLst>
                <a:gd name="connsiteX0" fmla="*/ 548211 w 619125"/>
                <a:gd name="connsiteY0" fmla="*/ 773763 h 800100"/>
                <a:gd name="connsiteX1" fmla="*/ 548688 w 619125"/>
                <a:gd name="connsiteY1" fmla="*/ 756142 h 800100"/>
                <a:gd name="connsiteX2" fmla="*/ 541925 w 619125"/>
                <a:gd name="connsiteY2" fmla="*/ 756142 h 800100"/>
                <a:gd name="connsiteX3" fmla="*/ 544020 w 619125"/>
                <a:gd name="connsiteY3" fmla="*/ 733568 h 800100"/>
                <a:gd name="connsiteX4" fmla="*/ 538591 w 619125"/>
                <a:gd name="connsiteY4" fmla="*/ 718518 h 800100"/>
                <a:gd name="connsiteX5" fmla="*/ 544020 w 619125"/>
                <a:gd name="connsiteY5" fmla="*/ 715185 h 800100"/>
                <a:gd name="connsiteX6" fmla="*/ 548688 w 619125"/>
                <a:gd name="connsiteY6" fmla="*/ 719376 h 800100"/>
                <a:gd name="connsiteX7" fmla="*/ 553641 w 619125"/>
                <a:gd name="connsiteY7" fmla="*/ 718614 h 800100"/>
                <a:gd name="connsiteX8" fmla="*/ 554117 w 619125"/>
                <a:gd name="connsiteY8" fmla="*/ 709755 h 800100"/>
                <a:gd name="connsiteX9" fmla="*/ 580787 w 619125"/>
                <a:gd name="connsiteY9" fmla="*/ 700135 h 800100"/>
                <a:gd name="connsiteX10" fmla="*/ 580025 w 619125"/>
                <a:gd name="connsiteY10" fmla="*/ 690515 h 800100"/>
                <a:gd name="connsiteX11" fmla="*/ 601837 w 619125"/>
                <a:gd name="connsiteY11" fmla="*/ 680895 h 800100"/>
                <a:gd name="connsiteX12" fmla="*/ 604695 w 619125"/>
                <a:gd name="connsiteY12" fmla="*/ 675465 h 800100"/>
                <a:gd name="connsiteX13" fmla="*/ 618220 w 619125"/>
                <a:gd name="connsiteY13" fmla="*/ 670798 h 800100"/>
                <a:gd name="connsiteX14" fmla="*/ 601361 w 619125"/>
                <a:gd name="connsiteY14" fmla="*/ 638604 h 800100"/>
                <a:gd name="connsiteX15" fmla="*/ 606028 w 619125"/>
                <a:gd name="connsiteY15" fmla="*/ 632603 h 800100"/>
                <a:gd name="connsiteX16" fmla="*/ 595932 w 619125"/>
                <a:gd name="connsiteY16" fmla="*/ 598408 h 800100"/>
                <a:gd name="connsiteX17" fmla="*/ 603933 w 619125"/>
                <a:gd name="connsiteY17" fmla="*/ 595836 h 800100"/>
                <a:gd name="connsiteX18" fmla="*/ 604695 w 619125"/>
                <a:gd name="connsiteY18" fmla="*/ 589645 h 800100"/>
                <a:gd name="connsiteX19" fmla="*/ 599742 w 619125"/>
                <a:gd name="connsiteY19" fmla="*/ 586788 h 800100"/>
                <a:gd name="connsiteX20" fmla="*/ 593741 w 619125"/>
                <a:gd name="connsiteY20" fmla="*/ 576691 h 800100"/>
                <a:gd name="connsiteX21" fmla="*/ 608790 w 619125"/>
                <a:gd name="connsiteY21" fmla="*/ 556974 h 800100"/>
                <a:gd name="connsiteX22" fmla="*/ 597932 w 619125"/>
                <a:gd name="connsiteY22" fmla="*/ 547354 h 800100"/>
                <a:gd name="connsiteX23" fmla="*/ 602694 w 619125"/>
                <a:gd name="connsiteY23" fmla="*/ 538591 h 800100"/>
                <a:gd name="connsiteX24" fmla="*/ 601932 w 619125"/>
                <a:gd name="connsiteY24" fmla="*/ 522303 h 800100"/>
                <a:gd name="connsiteX25" fmla="*/ 585073 w 619125"/>
                <a:gd name="connsiteY25" fmla="*/ 519446 h 800100"/>
                <a:gd name="connsiteX26" fmla="*/ 594408 w 619125"/>
                <a:gd name="connsiteY26" fmla="*/ 509349 h 800100"/>
                <a:gd name="connsiteX27" fmla="*/ 585073 w 619125"/>
                <a:gd name="connsiteY27" fmla="*/ 500301 h 800100"/>
                <a:gd name="connsiteX28" fmla="*/ 582978 w 619125"/>
                <a:gd name="connsiteY28" fmla="*/ 490966 h 800100"/>
                <a:gd name="connsiteX29" fmla="*/ 577548 w 619125"/>
                <a:gd name="connsiteY29" fmla="*/ 484775 h 800100"/>
                <a:gd name="connsiteX30" fmla="*/ 553736 w 619125"/>
                <a:gd name="connsiteY30" fmla="*/ 488109 h 800100"/>
                <a:gd name="connsiteX31" fmla="*/ 550116 w 619125"/>
                <a:gd name="connsiteY31" fmla="*/ 483918 h 800100"/>
                <a:gd name="connsiteX32" fmla="*/ 561832 w 619125"/>
                <a:gd name="connsiteY32" fmla="*/ 479250 h 800100"/>
                <a:gd name="connsiteX33" fmla="*/ 559737 w 619125"/>
                <a:gd name="connsiteY33" fmla="*/ 474297 h 800100"/>
                <a:gd name="connsiteX34" fmla="*/ 547545 w 619125"/>
                <a:gd name="connsiteY34" fmla="*/ 471726 h 800100"/>
                <a:gd name="connsiteX35" fmla="*/ 550116 w 619125"/>
                <a:gd name="connsiteY35" fmla="*/ 463439 h 800100"/>
                <a:gd name="connsiteX36" fmla="*/ 566690 w 619125"/>
                <a:gd name="connsiteY36" fmla="*/ 466296 h 800100"/>
                <a:gd name="connsiteX37" fmla="*/ 564594 w 619125"/>
                <a:gd name="connsiteY37" fmla="*/ 450009 h 800100"/>
                <a:gd name="connsiteX38" fmla="*/ 559165 w 619125"/>
                <a:gd name="connsiteY38" fmla="*/ 448485 h 800100"/>
                <a:gd name="connsiteX39" fmla="*/ 555546 w 619125"/>
                <a:gd name="connsiteY39" fmla="*/ 440484 h 800100"/>
                <a:gd name="connsiteX40" fmla="*/ 565928 w 619125"/>
                <a:gd name="connsiteY40" fmla="*/ 439150 h 800100"/>
                <a:gd name="connsiteX41" fmla="*/ 565928 w 619125"/>
                <a:gd name="connsiteY41" fmla="*/ 424101 h 800100"/>
                <a:gd name="connsiteX42" fmla="*/ 551640 w 619125"/>
                <a:gd name="connsiteY42" fmla="*/ 413718 h 800100"/>
                <a:gd name="connsiteX43" fmla="*/ 561261 w 619125"/>
                <a:gd name="connsiteY43" fmla="*/ 398669 h 800100"/>
                <a:gd name="connsiteX44" fmla="*/ 577548 w 619125"/>
                <a:gd name="connsiteY44" fmla="*/ 385143 h 800100"/>
                <a:gd name="connsiteX45" fmla="*/ 587645 w 619125"/>
                <a:gd name="connsiteY45" fmla="*/ 372189 h 800100"/>
                <a:gd name="connsiteX46" fmla="*/ 582216 w 619125"/>
                <a:gd name="connsiteY46" fmla="*/ 349615 h 800100"/>
                <a:gd name="connsiteX47" fmla="*/ 560403 w 619125"/>
                <a:gd name="connsiteY47" fmla="*/ 352949 h 800100"/>
                <a:gd name="connsiteX48" fmla="*/ 559641 w 619125"/>
                <a:gd name="connsiteY48" fmla="*/ 349044 h 800100"/>
                <a:gd name="connsiteX49" fmla="*/ 567166 w 619125"/>
                <a:gd name="connsiteY49" fmla="*/ 345424 h 800100"/>
                <a:gd name="connsiteX50" fmla="*/ 561165 w 619125"/>
                <a:gd name="connsiteY50" fmla="*/ 341519 h 800100"/>
                <a:gd name="connsiteX51" fmla="*/ 562975 w 619125"/>
                <a:gd name="connsiteY51" fmla="*/ 334566 h 800100"/>
                <a:gd name="connsiteX52" fmla="*/ 573834 w 619125"/>
                <a:gd name="connsiteY52" fmla="*/ 337899 h 800100"/>
                <a:gd name="connsiteX53" fmla="*/ 575929 w 619125"/>
                <a:gd name="connsiteY53" fmla="*/ 331899 h 800100"/>
                <a:gd name="connsiteX54" fmla="*/ 565833 w 619125"/>
                <a:gd name="connsiteY54" fmla="*/ 328565 h 800100"/>
                <a:gd name="connsiteX55" fmla="*/ 572595 w 619125"/>
                <a:gd name="connsiteY55" fmla="*/ 315611 h 800100"/>
                <a:gd name="connsiteX56" fmla="*/ 559641 w 619125"/>
                <a:gd name="connsiteY56" fmla="*/ 301895 h 800100"/>
                <a:gd name="connsiteX57" fmla="*/ 554212 w 619125"/>
                <a:gd name="connsiteY57" fmla="*/ 284750 h 800100"/>
                <a:gd name="connsiteX58" fmla="*/ 546687 w 619125"/>
                <a:gd name="connsiteY58" fmla="*/ 284750 h 800100"/>
                <a:gd name="connsiteX59" fmla="*/ 546116 w 619125"/>
                <a:gd name="connsiteY59" fmla="*/ 271891 h 800100"/>
                <a:gd name="connsiteX60" fmla="*/ 558308 w 619125"/>
                <a:gd name="connsiteY60" fmla="*/ 270558 h 800100"/>
                <a:gd name="connsiteX61" fmla="*/ 560403 w 619125"/>
                <a:gd name="connsiteY61" fmla="*/ 255032 h 800100"/>
                <a:gd name="connsiteX62" fmla="*/ 575453 w 619125"/>
                <a:gd name="connsiteY62" fmla="*/ 244650 h 800100"/>
                <a:gd name="connsiteX63" fmla="*/ 567928 w 619125"/>
                <a:gd name="connsiteY63" fmla="*/ 231124 h 800100"/>
                <a:gd name="connsiteX64" fmla="*/ 558308 w 619125"/>
                <a:gd name="connsiteY64" fmla="*/ 232458 h 800100"/>
                <a:gd name="connsiteX65" fmla="*/ 536496 w 619125"/>
                <a:gd name="connsiteY65" fmla="*/ 203121 h 800100"/>
                <a:gd name="connsiteX66" fmla="*/ 532305 w 619125"/>
                <a:gd name="connsiteY66" fmla="*/ 203121 h 800100"/>
                <a:gd name="connsiteX67" fmla="*/ 530209 w 619125"/>
                <a:gd name="connsiteY67" fmla="*/ 215313 h 800100"/>
                <a:gd name="connsiteX68" fmla="*/ 526875 w 619125"/>
                <a:gd name="connsiteY68" fmla="*/ 217408 h 800100"/>
                <a:gd name="connsiteX69" fmla="*/ 520684 w 619125"/>
                <a:gd name="connsiteY69" fmla="*/ 196167 h 800100"/>
                <a:gd name="connsiteX70" fmla="*/ 513159 w 619125"/>
                <a:gd name="connsiteY70" fmla="*/ 163020 h 800100"/>
                <a:gd name="connsiteX71" fmla="*/ 528971 w 619125"/>
                <a:gd name="connsiteY71" fmla="*/ 153972 h 800100"/>
                <a:gd name="connsiteX72" fmla="*/ 535734 w 619125"/>
                <a:gd name="connsiteY72" fmla="*/ 163592 h 800100"/>
                <a:gd name="connsiteX73" fmla="*/ 546116 w 619125"/>
                <a:gd name="connsiteY73" fmla="*/ 147304 h 800100"/>
                <a:gd name="connsiteX74" fmla="*/ 548688 w 619125"/>
                <a:gd name="connsiteY74" fmla="*/ 127587 h 800100"/>
                <a:gd name="connsiteX75" fmla="*/ 539067 w 619125"/>
                <a:gd name="connsiteY75" fmla="*/ 126825 h 800100"/>
                <a:gd name="connsiteX76" fmla="*/ 537734 w 619125"/>
                <a:gd name="connsiteY76" fmla="*/ 117205 h 800100"/>
                <a:gd name="connsiteX77" fmla="*/ 528876 w 619125"/>
                <a:gd name="connsiteY77" fmla="*/ 118729 h 800100"/>
                <a:gd name="connsiteX78" fmla="*/ 527542 w 619125"/>
                <a:gd name="connsiteY78" fmla="*/ 92059 h 800100"/>
                <a:gd name="connsiteX79" fmla="*/ 512493 w 619125"/>
                <a:gd name="connsiteY79" fmla="*/ 80439 h 800100"/>
                <a:gd name="connsiteX80" fmla="*/ 516588 w 619125"/>
                <a:gd name="connsiteY80" fmla="*/ 53959 h 800100"/>
                <a:gd name="connsiteX81" fmla="*/ 502872 w 619125"/>
                <a:gd name="connsiteY81" fmla="*/ 38910 h 800100"/>
                <a:gd name="connsiteX82" fmla="*/ 504968 w 619125"/>
                <a:gd name="connsiteY82" fmla="*/ 20526 h 800100"/>
                <a:gd name="connsiteX83" fmla="*/ 487061 w 619125"/>
                <a:gd name="connsiteY83" fmla="*/ 9668 h 800100"/>
                <a:gd name="connsiteX84" fmla="*/ 484489 w 619125"/>
                <a:gd name="connsiteY84" fmla="*/ 26813 h 800100"/>
                <a:gd name="connsiteX85" fmla="*/ 472297 w 619125"/>
                <a:gd name="connsiteY85" fmla="*/ 26051 h 800100"/>
                <a:gd name="connsiteX86" fmla="*/ 457819 w 619125"/>
                <a:gd name="connsiteY86" fmla="*/ 43196 h 800100"/>
                <a:gd name="connsiteX87" fmla="*/ 445627 w 619125"/>
                <a:gd name="connsiteY87" fmla="*/ 40338 h 800100"/>
                <a:gd name="connsiteX88" fmla="*/ 418386 w 619125"/>
                <a:gd name="connsiteY88" fmla="*/ 52054 h 800100"/>
                <a:gd name="connsiteX89" fmla="*/ 399240 w 619125"/>
                <a:gd name="connsiteY89" fmla="*/ 80058 h 800100"/>
                <a:gd name="connsiteX90" fmla="*/ 383715 w 619125"/>
                <a:gd name="connsiteY90" fmla="*/ 91488 h 800100"/>
                <a:gd name="connsiteX91" fmla="*/ 373332 w 619125"/>
                <a:gd name="connsiteY91" fmla="*/ 64246 h 800100"/>
                <a:gd name="connsiteX92" fmla="*/ 372856 w 619125"/>
                <a:gd name="connsiteY92" fmla="*/ 43196 h 800100"/>
                <a:gd name="connsiteX93" fmla="*/ 342757 w 619125"/>
                <a:gd name="connsiteY93" fmla="*/ 37005 h 800100"/>
                <a:gd name="connsiteX94" fmla="*/ 341424 w 619125"/>
                <a:gd name="connsiteY94" fmla="*/ 36243 h 800100"/>
                <a:gd name="connsiteX95" fmla="*/ 313420 w 619125"/>
                <a:gd name="connsiteY95" fmla="*/ 52054 h 800100"/>
                <a:gd name="connsiteX96" fmla="*/ 303800 w 619125"/>
                <a:gd name="connsiteY96" fmla="*/ 53388 h 800100"/>
                <a:gd name="connsiteX97" fmla="*/ 300466 w 619125"/>
                <a:gd name="connsiteY97" fmla="*/ 35004 h 800100"/>
                <a:gd name="connsiteX98" fmla="*/ 284655 w 619125"/>
                <a:gd name="connsiteY98" fmla="*/ 22812 h 800100"/>
                <a:gd name="connsiteX99" fmla="*/ 284655 w 619125"/>
                <a:gd name="connsiteY99" fmla="*/ 14526 h 800100"/>
                <a:gd name="connsiteX100" fmla="*/ 286750 w 619125"/>
                <a:gd name="connsiteY100" fmla="*/ 7001 h 800100"/>
                <a:gd name="connsiteX101" fmla="*/ 279225 w 619125"/>
                <a:gd name="connsiteY101" fmla="*/ 3572 h 800100"/>
                <a:gd name="connsiteX102" fmla="*/ 246555 w 619125"/>
                <a:gd name="connsiteY102" fmla="*/ 39862 h 800100"/>
                <a:gd name="connsiteX103" fmla="*/ 212550 w 619125"/>
                <a:gd name="connsiteY103" fmla="*/ 40338 h 800100"/>
                <a:gd name="connsiteX104" fmla="*/ 210455 w 619125"/>
                <a:gd name="connsiteY104" fmla="*/ 31480 h 800100"/>
                <a:gd name="connsiteX105" fmla="*/ 200835 w 619125"/>
                <a:gd name="connsiteY105" fmla="*/ 19860 h 800100"/>
                <a:gd name="connsiteX106" fmla="*/ 188643 w 619125"/>
                <a:gd name="connsiteY106" fmla="*/ 21955 h 800100"/>
                <a:gd name="connsiteX107" fmla="*/ 185785 w 619125"/>
                <a:gd name="connsiteY107" fmla="*/ 47863 h 800100"/>
                <a:gd name="connsiteX108" fmla="*/ 172069 w 619125"/>
                <a:gd name="connsiteY108" fmla="*/ 53292 h 800100"/>
                <a:gd name="connsiteX109" fmla="*/ 160639 w 619125"/>
                <a:gd name="connsiteY109" fmla="*/ 69580 h 800100"/>
                <a:gd name="connsiteX110" fmla="*/ 145590 w 619125"/>
                <a:gd name="connsiteY110" fmla="*/ 59960 h 800100"/>
                <a:gd name="connsiteX111" fmla="*/ 128445 w 619125"/>
                <a:gd name="connsiteY111" fmla="*/ 59960 h 800100"/>
                <a:gd name="connsiteX112" fmla="*/ 120444 w 619125"/>
                <a:gd name="connsiteY112" fmla="*/ 66151 h 800100"/>
                <a:gd name="connsiteX113" fmla="*/ 120920 w 619125"/>
                <a:gd name="connsiteY113" fmla="*/ 85868 h 800100"/>
                <a:gd name="connsiteX114" fmla="*/ 127111 w 619125"/>
                <a:gd name="connsiteY114" fmla="*/ 87392 h 800100"/>
                <a:gd name="connsiteX115" fmla="*/ 126349 w 619125"/>
                <a:gd name="connsiteY115" fmla="*/ 96250 h 800100"/>
                <a:gd name="connsiteX116" fmla="*/ 113395 w 619125"/>
                <a:gd name="connsiteY116" fmla="*/ 90059 h 800100"/>
                <a:gd name="connsiteX117" fmla="*/ 107394 w 619125"/>
                <a:gd name="connsiteY117" fmla="*/ 83296 h 800100"/>
                <a:gd name="connsiteX118" fmla="*/ 105870 w 619125"/>
                <a:gd name="connsiteY118" fmla="*/ 77867 h 800100"/>
                <a:gd name="connsiteX119" fmla="*/ 101203 w 619125"/>
                <a:gd name="connsiteY119" fmla="*/ 77105 h 800100"/>
                <a:gd name="connsiteX120" fmla="*/ 96536 w 619125"/>
                <a:gd name="connsiteY120" fmla="*/ 87963 h 800100"/>
                <a:gd name="connsiteX121" fmla="*/ 99870 w 619125"/>
                <a:gd name="connsiteY121" fmla="*/ 107966 h 800100"/>
                <a:gd name="connsiteX122" fmla="*/ 104537 w 619125"/>
                <a:gd name="connsiteY122" fmla="*/ 111300 h 800100"/>
                <a:gd name="connsiteX123" fmla="*/ 100346 w 619125"/>
                <a:gd name="connsiteY123" fmla="*/ 124254 h 800100"/>
                <a:gd name="connsiteX124" fmla="*/ 82725 w 619125"/>
                <a:gd name="connsiteY124" fmla="*/ 130254 h 800100"/>
                <a:gd name="connsiteX125" fmla="*/ 89487 w 619125"/>
                <a:gd name="connsiteY125" fmla="*/ 159020 h 800100"/>
                <a:gd name="connsiteX126" fmla="*/ 73104 w 619125"/>
                <a:gd name="connsiteY126" fmla="*/ 171212 h 800100"/>
                <a:gd name="connsiteX127" fmla="*/ 58055 w 619125"/>
                <a:gd name="connsiteY127" fmla="*/ 190929 h 800100"/>
                <a:gd name="connsiteX128" fmla="*/ 50054 w 619125"/>
                <a:gd name="connsiteY128" fmla="*/ 212931 h 800100"/>
                <a:gd name="connsiteX129" fmla="*/ 47196 w 619125"/>
                <a:gd name="connsiteY129" fmla="*/ 223028 h 800100"/>
                <a:gd name="connsiteX130" fmla="*/ 30813 w 619125"/>
                <a:gd name="connsiteY130" fmla="*/ 229791 h 800100"/>
                <a:gd name="connsiteX131" fmla="*/ 19955 w 619125"/>
                <a:gd name="connsiteY131" fmla="*/ 238649 h 800100"/>
                <a:gd name="connsiteX132" fmla="*/ 28813 w 619125"/>
                <a:gd name="connsiteY132" fmla="*/ 263223 h 800100"/>
                <a:gd name="connsiteX133" fmla="*/ 22050 w 619125"/>
                <a:gd name="connsiteY133" fmla="*/ 269986 h 800100"/>
                <a:gd name="connsiteX134" fmla="*/ 30051 w 619125"/>
                <a:gd name="connsiteY134" fmla="*/ 281130 h 800100"/>
                <a:gd name="connsiteX135" fmla="*/ 31575 w 619125"/>
                <a:gd name="connsiteY135" fmla="*/ 289989 h 800100"/>
                <a:gd name="connsiteX136" fmla="*/ 26622 w 619125"/>
                <a:gd name="connsiteY136" fmla="*/ 309705 h 800100"/>
                <a:gd name="connsiteX137" fmla="*/ 32052 w 619125"/>
                <a:gd name="connsiteY137" fmla="*/ 326850 h 800100"/>
                <a:gd name="connsiteX138" fmla="*/ 34909 w 619125"/>
                <a:gd name="connsiteY138" fmla="*/ 341138 h 800100"/>
                <a:gd name="connsiteX139" fmla="*/ 28146 w 619125"/>
                <a:gd name="connsiteY139" fmla="*/ 354092 h 800100"/>
                <a:gd name="connsiteX140" fmla="*/ 25289 w 619125"/>
                <a:gd name="connsiteY140" fmla="*/ 356664 h 800100"/>
                <a:gd name="connsiteX141" fmla="*/ 17002 w 619125"/>
                <a:gd name="connsiteY141" fmla="*/ 365712 h 800100"/>
                <a:gd name="connsiteX142" fmla="*/ 13668 w 619125"/>
                <a:gd name="connsiteY142" fmla="*/ 376571 h 800100"/>
                <a:gd name="connsiteX143" fmla="*/ 3572 w 619125"/>
                <a:gd name="connsiteY143" fmla="*/ 384572 h 800100"/>
                <a:gd name="connsiteX144" fmla="*/ 11097 w 619125"/>
                <a:gd name="connsiteY144" fmla="*/ 390763 h 800100"/>
                <a:gd name="connsiteX145" fmla="*/ 17859 w 619125"/>
                <a:gd name="connsiteY145" fmla="*/ 388668 h 800100"/>
                <a:gd name="connsiteX146" fmla="*/ 19193 w 619125"/>
                <a:gd name="connsiteY146" fmla="*/ 408384 h 800100"/>
                <a:gd name="connsiteX147" fmla="*/ 11954 w 619125"/>
                <a:gd name="connsiteY147" fmla="*/ 410766 h 800100"/>
                <a:gd name="connsiteX148" fmla="*/ 15288 w 619125"/>
                <a:gd name="connsiteY148" fmla="*/ 422958 h 800100"/>
                <a:gd name="connsiteX149" fmla="*/ 24622 w 619125"/>
                <a:gd name="connsiteY149" fmla="*/ 426291 h 800100"/>
                <a:gd name="connsiteX150" fmla="*/ 26718 w 619125"/>
                <a:gd name="connsiteY150" fmla="*/ 434292 h 800100"/>
                <a:gd name="connsiteX151" fmla="*/ 36338 w 619125"/>
                <a:gd name="connsiteY151" fmla="*/ 434292 h 800100"/>
                <a:gd name="connsiteX152" fmla="*/ 17955 w 619125"/>
                <a:gd name="connsiteY152" fmla="*/ 471154 h 800100"/>
                <a:gd name="connsiteX153" fmla="*/ 34242 w 619125"/>
                <a:gd name="connsiteY153" fmla="*/ 483632 h 800100"/>
                <a:gd name="connsiteX154" fmla="*/ 32909 w 619125"/>
                <a:gd name="connsiteY154" fmla="*/ 501253 h 800100"/>
                <a:gd name="connsiteX155" fmla="*/ 49292 w 619125"/>
                <a:gd name="connsiteY155" fmla="*/ 506682 h 800100"/>
                <a:gd name="connsiteX156" fmla="*/ 56055 w 619125"/>
                <a:gd name="connsiteY156" fmla="*/ 511350 h 800100"/>
                <a:gd name="connsiteX157" fmla="*/ 55578 w 619125"/>
                <a:gd name="connsiteY157" fmla="*/ 519636 h 800100"/>
                <a:gd name="connsiteX158" fmla="*/ 64437 w 619125"/>
                <a:gd name="connsiteY158" fmla="*/ 528495 h 800100"/>
                <a:gd name="connsiteX159" fmla="*/ 74533 w 619125"/>
                <a:gd name="connsiteY159" fmla="*/ 528495 h 800100"/>
                <a:gd name="connsiteX160" fmla="*/ 76057 w 619125"/>
                <a:gd name="connsiteY160" fmla="*/ 538115 h 800100"/>
                <a:gd name="connsiteX161" fmla="*/ 81486 w 619125"/>
                <a:gd name="connsiteY161" fmla="*/ 536781 h 800100"/>
                <a:gd name="connsiteX162" fmla="*/ 86154 w 619125"/>
                <a:gd name="connsiteY162" fmla="*/ 533924 h 800100"/>
                <a:gd name="connsiteX163" fmla="*/ 92345 w 619125"/>
                <a:gd name="connsiteY163" fmla="*/ 535257 h 800100"/>
                <a:gd name="connsiteX164" fmla="*/ 95679 w 619125"/>
                <a:gd name="connsiteY164" fmla="*/ 529257 h 800100"/>
                <a:gd name="connsiteX165" fmla="*/ 102441 w 619125"/>
                <a:gd name="connsiteY165" fmla="*/ 531828 h 800100"/>
                <a:gd name="connsiteX166" fmla="*/ 99870 w 619125"/>
                <a:gd name="connsiteY166" fmla="*/ 543449 h 800100"/>
                <a:gd name="connsiteX167" fmla="*/ 106632 w 619125"/>
                <a:gd name="connsiteY167" fmla="*/ 549640 h 800100"/>
                <a:gd name="connsiteX168" fmla="*/ 107394 w 619125"/>
                <a:gd name="connsiteY168" fmla="*/ 561832 h 800100"/>
                <a:gd name="connsiteX169" fmla="*/ 117491 w 619125"/>
                <a:gd name="connsiteY169" fmla="*/ 553545 h 800100"/>
                <a:gd name="connsiteX170" fmla="*/ 117491 w 619125"/>
                <a:gd name="connsiteY170" fmla="*/ 570690 h 800100"/>
                <a:gd name="connsiteX171" fmla="*/ 105870 w 619125"/>
                <a:gd name="connsiteY171" fmla="*/ 574024 h 800100"/>
                <a:gd name="connsiteX172" fmla="*/ 104537 w 619125"/>
                <a:gd name="connsiteY172" fmla="*/ 596598 h 800100"/>
                <a:gd name="connsiteX173" fmla="*/ 118824 w 619125"/>
                <a:gd name="connsiteY173" fmla="*/ 603361 h 800100"/>
                <a:gd name="connsiteX174" fmla="*/ 116729 w 619125"/>
                <a:gd name="connsiteY174" fmla="*/ 610314 h 800100"/>
                <a:gd name="connsiteX175" fmla="*/ 121682 w 619125"/>
                <a:gd name="connsiteY175" fmla="*/ 617077 h 800100"/>
                <a:gd name="connsiteX176" fmla="*/ 103775 w 619125"/>
                <a:gd name="connsiteY176" fmla="*/ 617839 h 800100"/>
                <a:gd name="connsiteX177" fmla="*/ 96536 w 619125"/>
                <a:gd name="connsiteY177" fmla="*/ 624602 h 800100"/>
                <a:gd name="connsiteX178" fmla="*/ 82058 w 619125"/>
                <a:gd name="connsiteY178" fmla="*/ 615744 h 800100"/>
                <a:gd name="connsiteX179" fmla="*/ 79486 w 619125"/>
                <a:gd name="connsiteY179" fmla="*/ 623268 h 800100"/>
                <a:gd name="connsiteX180" fmla="*/ 87011 w 619125"/>
                <a:gd name="connsiteY180" fmla="*/ 632127 h 800100"/>
                <a:gd name="connsiteX181" fmla="*/ 83677 w 619125"/>
                <a:gd name="connsiteY181" fmla="*/ 662702 h 800100"/>
                <a:gd name="connsiteX182" fmla="*/ 99203 w 619125"/>
                <a:gd name="connsiteY182" fmla="*/ 663464 h 800100"/>
                <a:gd name="connsiteX183" fmla="*/ 98441 w 619125"/>
                <a:gd name="connsiteY183" fmla="*/ 677751 h 800100"/>
                <a:gd name="connsiteX184" fmla="*/ 108061 w 619125"/>
                <a:gd name="connsiteY184" fmla="*/ 699564 h 800100"/>
                <a:gd name="connsiteX185" fmla="*/ 125968 w 619125"/>
                <a:gd name="connsiteY185" fmla="*/ 723376 h 800100"/>
                <a:gd name="connsiteX186" fmla="*/ 131969 w 619125"/>
                <a:gd name="connsiteY186" fmla="*/ 731663 h 800100"/>
                <a:gd name="connsiteX187" fmla="*/ 143685 w 619125"/>
                <a:gd name="connsiteY187" fmla="*/ 728329 h 800100"/>
                <a:gd name="connsiteX188" fmla="*/ 146542 w 619125"/>
                <a:gd name="connsiteY188" fmla="*/ 722138 h 800100"/>
                <a:gd name="connsiteX189" fmla="*/ 161306 w 619125"/>
                <a:gd name="connsiteY189" fmla="*/ 720804 h 800100"/>
                <a:gd name="connsiteX190" fmla="*/ 170355 w 619125"/>
                <a:gd name="connsiteY190" fmla="*/ 714042 h 800100"/>
                <a:gd name="connsiteX191" fmla="*/ 184642 w 619125"/>
                <a:gd name="connsiteY191" fmla="*/ 716613 h 800100"/>
                <a:gd name="connsiteX192" fmla="*/ 183880 w 619125"/>
                <a:gd name="connsiteY192" fmla="*/ 720804 h 800100"/>
                <a:gd name="connsiteX193" fmla="*/ 220647 w 619125"/>
                <a:gd name="connsiteY193" fmla="*/ 720042 h 800100"/>
                <a:gd name="connsiteX194" fmla="*/ 227409 w 619125"/>
                <a:gd name="connsiteY194" fmla="*/ 714042 h 800100"/>
                <a:gd name="connsiteX195" fmla="*/ 248650 w 619125"/>
                <a:gd name="connsiteY195" fmla="*/ 710422 h 800100"/>
                <a:gd name="connsiteX196" fmla="*/ 253317 w 619125"/>
                <a:gd name="connsiteY196" fmla="*/ 702421 h 800100"/>
                <a:gd name="connsiteX197" fmla="*/ 290941 w 619125"/>
                <a:gd name="connsiteY197" fmla="*/ 717471 h 800100"/>
                <a:gd name="connsiteX198" fmla="*/ 296370 w 619125"/>
                <a:gd name="connsiteY198" fmla="*/ 702421 h 800100"/>
                <a:gd name="connsiteX199" fmla="*/ 303895 w 619125"/>
                <a:gd name="connsiteY199" fmla="*/ 702897 h 800100"/>
                <a:gd name="connsiteX200" fmla="*/ 310086 w 619125"/>
                <a:gd name="connsiteY200" fmla="*/ 709946 h 800100"/>
                <a:gd name="connsiteX201" fmla="*/ 317611 w 619125"/>
                <a:gd name="connsiteY201" fmla="*/ 704993 h 800100"/>
                <a:gd name="connsiteX202" fmla="*/ 331899 w 619125"/>
                <a:gd name="connsiteY202" fmla="*/ 722138 h 800100"/>
                <a:gd name="connsiteX203" fmla="*/ 336566 w 619125"/>
                <a:gd name="connsiteY203" fmla="*/ 720804 h 800100"/>
                <a:gd name="connsiteX204" fmla="*/ 343614 w 619125"/>
                <a:gd name="connsiteY204" fmla="*/ 707088 h 800100"/>
                <a:gd name="connsiteX205" fmla="*/ 352473 w 619125"/>
                <a:gd name="connsiteY205" fmla="*/ 703755 h 800100"/>
                <a:gd name="connsiteX206" fmla="*/ 359997 w 619125"/>
                <a:gd name="connsiteY206" fmla="*/ 713375 h 800100"/>
                <a:gd name="connsiteX207" fmla="*/ 371427 w 619125"/>
                <a:gd name="connsiteY207" fmla="*/ 714137 h 800100"/>
                <a:gd name="connsiteX208" fmla="*/ 377619 w 619125"/>
                <a:gd name="connsiteY208" fmla="*/ 696992 h 800100"/>
                <a:gd name="connsiteX209" fmla="*/ 378952 w 619125"/>
                <a:gd name="connsiteY209" fmla="*/ 696230 h 800100"/>
                <a:gd name="connsiteX210" fmla="*/ 394002 w 619125"/>
                <a:gd name="connsiteY210" fmla="*/ 697563 h 800100"/>
                <a:gd name="connsiteX211" fmla="*/ 394002 w 619125"/>
                <a:gd name="connsiteY211" fmla="*/ 688705 h 800100"/>
                <a:gd name="connsiteX212" fmla="*/ 400764 w 619125"/>
                <a:gd name="connsiteY212" fmla="*/ 688229 h 800100"/>
                <a:gd name="connsiteX213" fmla="*/ 403622 w 619125"/>
                <a:gd name="connsiteY213" fmla="*/ 681276 h 800100"/>
                <a:gd name="connsiteX214" fmla="*/ 410385 w 619125"/>
                <a:gd name="connsiteY214" fmla="*/ 682038 h 800100"/>
                <a:gd name="connsiteX215" fmla="*/ 411147 w 619125"/>
                <a:gd name="connsiteY215" fmla="*/ 690896 h 800100"/>
                <a:gd name="connsiteX216" fmla="*/ 418671 w 619125"/>
                <a:gd name="connsiteY216" fmla="*/ 690896 h 800100"/>
                <a:gd name="connsiteX217" fmla="*/ 423339 w 619125"/>
                <a:gd name="connsiteY217" fmla="*/ 701278 h 800100"/>
                <a:gd name="connsiteX218" fmla="*/ 430863 w 619125"/>
                <a:gd name="connsiteY218" fmla="*/ 716804 h 800100"/>
                <a:gd name="connsiteX219" fmla="*/ 424863 w 619125"/>
                <a:gd name="connsiteY219" fmla="*/ 720138 h 800100"/>
                <a:gd name="connsiteX220" fmla="*/ 425339 w 619125"/>
                <a:gd name="connsiteY220" fmla="*/ 734425 h 800100"/>
                <a:gd name="connsiteX221" fmla="*/ 434102 w 619125"/>
                <a:gd name="connsiteY221" fmla="*/ 739854 h 800100"/>
                <a:gd name="connsiteX222" fmla="*/ 422672 w 619125"/>
                <a:gd name="connsiteY222" fmla="*/ 761857 h 800100"/>
                <a:gd name="connsiteX223" fmla="*/ 438198 w 619125"/>
                <a:gd name="connsiteY223" fmla="*/ 778240 h 800100"/>
                <a:gd name="connsiteX224" fmla="*/ 425244 w 619125"/>
                <a:gd name="connsiteY224" fmla="*/ 787098 h 800100"/>
                <a:gd name="connsiteX225" fmla="*/ 430673 w 619125"/>
                <a:gd name="connsiteY225" fmla="*/ 797195 h 800100"/>
                <a:gd name="connsiteX226" fmla="*/ 474488 w 619125"/>
                <a:gd name="connsiteY226" fmla="*/ 800052 h 800100"/>
                <a:gd name="connsiteX227" fmla="*/ 490014 w 619125"/>
                <a:gd name="connsiteY227" fmla="*/ 794623 h 800100"/>
                <a:gd name="connsiteX228" fmla="*/ 496205 w 619125"/>
                <a:gd name="connsiteY228" fmla="*/ 804243 h 800100"/>
                <a:gd name="connsiteX229" fmla="*/ 502206 w 619125"/>
                <a:gd name="connsiteY229" fmla="*/ 798814 h 800100"/>
                <a:gd name="connsiteX230" fmla="*/ 505539 w 619125"/>
                <a:gd name="connsiteY230" fmla="*/ 784336 h 800100"/>
                <a:gd name="connsiteX231" fmla="*/ 524685 w 619125"/>
                <a:gd name="connsiteY231" fmla="*/ 785098 h 800100"/>
                <a:gd name="connsiteX232" fmla="*/ 532971 w 619125"/>
                <a:gd name="connsiteY232" fmla="*/ 772144 h 800100"/>
                <a:gd name="connsiteX233" fmla="*/ 547259 w 619125"/>
                <a:gd name="connsiteY233" fmla="*/ 780431 h 800100"/>
                <a:gd name="connsiteX234" fmla="*/ 553450 w 619125"/>
                <a:gd name="connsiteY234" fmla="*/ 778335 h 800100"/>
                <a:gd name="connsiteX235" fmla="*/ 548211 w 619125"/>
                <a:gd name="connsiteY235" fmla="*/ 773763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619125" h="800100">
                  <a:moveTo>
                    <a:pt x="548211" y="773763"/>
                  </a:moveTo>
                  <a:lnTo>
                    <a:pt x="548688" y="756142"/>
                  </a:lnTo>
                  <a:lnTo>
                    <a:pt x="541925" y="756142"/>
                  </a:lnTo>
                  <a:lnTo>
                    <a:pt x="544020" y="733568"/>
                  </a:lnTo>
                  <a:lnTo>
                    <a:pt x="538591" y="718518"/>
                  </a:lnTo>
                  <a:lnTo>
                    <a:pt x="544020" y="715185"/>
                  </a:lnTo>
                  <a:lnTo>
                    <a:pt x="548688" y="719376"/>
                  </a:lnTo>
                  <a:lnTo>
                    <a:pt x="553641" y="718614"/>
                  </a:lnTo>
                  <a:lnTo>
                    <a:pt x="554117" y="709755"/>
                  </a:lnTo>
                  <a:lnTo>
                    <a:pt x="580787" y="700135"/>
                  </a:lnTo>
                  <a:lnTo>
                    <a:pt x="580025" y="690515"/>
                  </a:lnTo>
                  <a:lnTo>
                    <a:pt x="601837" y="680895"/>
                  </a:lnTo>
                  <a:lnTo>
                    <a:pt x="604695" y="675465"/>
                  </a:lnTo>
                  <a:lnTo>
                    <a:pt x="618220" y="670798"/>
                  </a:lnTo>
                  <a:lnTo>
                    <a:pt x="601361" y="638604"/>
                  </a:lnTo>
                  <a:lnTo>
                    <a:pt x="606028" y="632603"/>
                  </a:lnTo>
                  <a:lnTo>
                    <a:pt x="595932" y="598408"/>
                  </a:lnTo>
                  <a:lnTo>
                    <a:pt x="603933" y="595836"/>
                  </a:lnTo>
                  <a:lnTo>
                    <a:pt x="604695" y="589645"/>
                  </a:lnTo>
                  <a:lnTo>
                    <a:pt x="599742" y="586788"/>
                  </a:lnTo>
                  <a:lnTo>
                    <a:pt x="593741" y="576691"/>
                  </a:lnTo>
                  <a:lnTo>
                    <a:pt x="608790" y="556974"/>
                  </a:lnTo>
                  <a:lnTo>
                    <a:pt x="597932" y="547354"/>
                  </a:lnTo>
                  <a:lnTo>
                    <a:pt x="602694" y="538591"/>
                  </a:lnTo>
                  <a:lnTo>
                    <a:pt x="601932" y="522303"/>
                  </a:lnTo>
                  <a:lnTo>
                    <a:pt x="585073" y="519446"/>
                  </a:lnTo>
                  <a:lnTo>
                    <a:pt x="594408" y="509349"/>
                  </a:lnTo>
                  <a:lnTo>
                    <a:pt x="585073" y="500301"/>
                  </a:lnTo>
                  <a:lnTo>
                    <a:pt x="582978" y="490966"/>
                  </a:lnTo>
                  <a:lnTo>
                    <a:pt x="577548" y="484775"/>
                  </a:lnTo>
                  <a:lnTo>
                    <a:pt x="553736" y="488109"/>
                  </a:lnTo>
                  <a:lnTo>
                    <a:pt x="550116" y="483918"/>
                  </a:lnTo>
                  <a:lnTo>
                    <a:pt x="561832" y="479250"/>
                  </a:lnTo>
                  <a:lnTo>
                    <a:pt x="559737" y="474297"/>
                  </a:lnTo>
                  <a:lnTo>
                    <a:pt x="547545" y="471726"/>
                  </a:lnTo>
                  <a:lnTo>
                    <a:pt x="550116" y="463439"/>
                  </a:lnTo>
                  <a:lnTo>
                    <a:pt x="566690" y="466296"/>
                  </a:lnTo>
                  <a:lnTo>
                    <a:pt x="564594" y="450009"/>
                  </a:lnTo>
                  <a:lnTo>
                    <a:pt x="559165" y="448485"/>
                  </a:lnTo>
                  <a:lnTo>
                    <a:pt x="555546" y="440484"/>
                  </a:lnTo>
                  <a:lnTo>
                    <a:pt x="565928" y="439150"/>
                  </a:lnTo>
                  <a:lnTo>
                    <a:pt x="565928" y="424101"/>
                  </a:lnTo>
                  <a:lnTo>
                    <a:pt x="551640" y="413718"/>
                  </a:lnTo>
                  <a:lnTo>
                    <a:pt x="561261" y="398669"/>
                  </a:lnTo>
                  <a:lnTo>
                    <a:pt x="577548" y="385143"/>
                  </a:lnTo>
                  <a:lnTo>
                    <a:pt x="587645" y="372189"/>
                  </a:lnTo>
                  <a:lnTo>
                    <a:pt x="582216" y="349615"/>
                  </a:lnTo>
                  <a:lnTo>
                    <a:pt x="560403" y="352949"/>
                  </a:lnTo>
                  <a:lnTo>
                    <a:pt x="559641" y="349044"/>
                  </a:lnTo>
                  <a:lnTo>
                    <a:pt x="567166" y="345424"/>
                  </a:lnTo>
                  <a:lnTo>
                    <a:pt x="561165" y="341519"/>
                  </a:lnTo>
                  <a:lnTo>
                    <a:pt x="562975" y="334566"/>
                  </a:lnTo>
                  <a:lnTo>
                    <a:pt x="573834" y="337899"/>
                  </a:lnTo>
                  <a:lnTo>
                    <a:pt x="575929" y="331899"/>
                  </a:lnTo>
                  <a:lnTo>
                    <a:pt x="565833" y="328565"/>
                  </a:lnTo>
                  <a:lnTo>
                    <a:pt x="572595" y="315611"/>
                  </a:lnTo>
                  <a:lnTo>
                    <a:pt x="559641" y="301895"/>
                  </a:lnTo>
                  <a:lnTo>
                    <a:pt x="554212" y="284750"/>
                  </a:lnTo>
                  <a:lnTo>
                    <a:pt x="546687" y="284750"/>
                  </a:lnTo>
                  <a:lnTo>
                    <a:pt x="546116" y="271891"/>
                  </a:lnTo>
                  <a:lnTo>
                    <a:pt x="558308" y="270558"/>
                  </a:lnTo>
                  <a:lnTo>
                    <a:pt x="560403" y="255032"/>
                  </a:lnTo>
                  <a:lnTo>
                    <a:pt x="575453" y="244650"/>
                  </a:lnTo>
                  <a:lnTo>
                    <a:pt x="567928" y="231124"/>
                  </a:lnTo>
                  <a:lnTo>
                    <a:pt x="558308" y="232458"/>
                  </a:lnTo>
                  <a:lnTo>
                    <a:pt x="536496" y="203121"/>
                  </a:lnTo>
                  <a:lnTo>
                    <a:pt x="532305" y="203121"/>
                  </a:lnTo>
                  <a:lnTo>
                    <a:pt x="530209" y="215313"/>
                  </a:lnTo>
                  <a:lnTo>
                    <a:pt x="526875" y="217408"/>
                  </a:lnTo>
                  <a:lnTo>
                    <a:pt x="520684" y="196167"/>
                  </a:lnTo>
                  <a:lnTo>
                    <a:pt x="513159" y="163020"/>
                  </a:lnTo>
                  <a:lnTo>
                    <a:pt x="528971" y="153972"/>
                  </a:lnTo>
                  <a:lnTo>
                    <a:pt x="535734" y="163592"/>
                  </a:lnTo>
                  <a:lnTo>
                    <a:pt x="546116" y="147304"/>
                  </a:lnTo>
                  <a:lnTo>
                    <a:pt x="548688" y="127587"/>
                  </a:lnTo>
                  <a:lnTo>
                    <a:pt x="539067" y="126825"/>
                  </a:lnTo>
                  <a:lnTo>
                    <a:pt x="537734" y="117205"/>
                  </a:lnTo>
                  <a:lnTo>
                    <a:pt x="528876" y="118729"/>
                  </a:lnTo>
                  <a:lnTo>
                    <a:pt x="527542" y="92059"/>
                  </a:lnTo>
                  <a:lnTo>
                    <a:pt x="512493" y="80439"/>
                  </a:lnTo>
                  <a:lnTo>
                    <a:pt x="516588" y="53959"/>
                  </a:lnTo>
                  <a:lnTo>
                    <a:pt x="502872" y="38910"/>
                  </a:lnTo>
                  <a:lnTo>
                    <a:pt x="504968" y="20526"/>
                  </a:lnTo>
                  <a:lnTo>
                    <a:pt x="487061" y="9668"/>
                  </a:lnTo>
                  <a:lnTo>
                    <a:pt x="484489" y="26813"/>
                  </a:lnTo>
                  <a:lnTo>
                    <a:pt x="472297" y="26051"/>
                  </a:lnTo>
                  <a:lnTo>
                    <a:pt x="457819" y="43196"/>
                  </a:lnTo>
                  <a:lnTo>
                    <a:pt x="445627" y="40338"/>
                  </a:lnTo>
                  <a:lnTo>
                    <a:pt x="418386" y="52054"/>
                  </a:lnTo>
                  <a:lnTo>
                    <a:pt x="399240" y="80058"/>
                  </a:lnTo>
                  <a:lnTo>
                    <a:pt x="383715" y="91488"/>
                  </a:lnTo>
                  <a:lnTo>
                    <a:pt x="373332" y="64246"/>
                  </a:lnTo>
                  <a:lnTo>
                    <a:pt x="372856" y="43196"/>
                  </a:lnTo>
                  <a:lnTo>
                    <a:pt x="342757" y="37005"/>
                  </a:lnTo>
                  <a:lnTo>
                    <a:pt x="341424" y="36243"/>
                  </a:lnTo>
                  <a:lnTo>
                    <a:pt x="313420" y="52054"/>
                  </a:lnTo>
                  <a:lnTo>
                    <a:pt x="303800" y="53388"/>
                  </a:lnTo>
                  <a:lnTo>
                    <a:pt x="300466" y="35004"/>
                  </a:lnTo>
                  <a:lnTo>
                    <a:pt x="284655" y="22812"/>
                  </a:lnTo>
                  <a:lnTo>
                    <a:pt x="284655" y="14526"/>
                  </a:lnTo>
                  <a:lnTo>
                    <a:pt x="286750" y="7001"/>
                  </a:lnTo>
                  <a:lnTo>
                    <a:pt x="279225" y="3572"/>
                  </a:lnTo>
                  <a:lnTo>
                    <a:pt x="246555" y="39862"/>
                  </a:lnTo>
                  <a:lnTo>
                    <a:pt x="212550" y="40338"/>
                  </a:lnTo>
                  <a:lnTo>
                    <a:pt x="210455" y="31480"/>
                  </a:lnTo>
                  <a:lnTo>
                    <a:pt x="200835" y="19860"/>
                  </a:lnTo>
                  <a:lnTo>
                    <a:pt x="188643" y="21955"/>
                  </a:lnTo>
                  <a:lnTo>
                    <a:pt x="185785" y="47863"/>
                  </a:lnTo>
                  <a:lnTo>
                    <a:pt x="172069" y="53292"/>
                  </a:lnTo>
                  <a:lnTo>
                    <a:pt x="160639" y="69580"/>
                  </a:lnTo>
                  <a:lnTo>
                    <a:pt x="145590" y="59960"/>
                  </a:lnTo>
                  <a:lnTo>
                    <a:pt x="128445" y="59960"/>
                  </a:lnTo>
                  <a:lnTo>
                    <a:pt x="120444" y="66151"/>
                  </a:lnTo>
                  <a:lnTo>
                    <a:pt x="120920" y="85868"/>
                  </a:lnTo>
                  <a:lnTo>
                    <a:pt x="127111" y="87392"/>
                  </a:lnTo>
                  <a:lnTo>
                    <a:pt x="126349" y="96250"/>
                  </a:lnTo>
                  <a:lnTo>
                    <a:pt x="113395" y="90059"/>
                  </a:lnTo>
                  <a:lnTo>
                    <a:pt x="107394" y="83296"/>
                  </a:lnTo>
                  <a:lnTo>
                    <a:pt x="105870" y="77867"/>
                  </a:lnTo>
                  <a:lnTo>
                    <a:pt x="101203" y="77105"/>
                  </a:lnTo>
                  <a:lnTo>
                    <a:pt x="96536" y="87963"/>
                  </a:lnTo>
                  <a:lnTo>
                    <a:pt x="99870" y="107966"/>
                  </a:lnTo>
                  <a:lnTo>
                    <a:pt x="104537" y="111300"/>
                  </a:lnTo>
                  <a:lnTo>
                    <a:pt x="100346" y="124254"/>
                  </a:lnTo>
                  <a:lnTo>
                    <a:pt x="82725" y="130254"/>
                  </a:lnTo>
                  <a:lnTo>
                    <a:pt x="89487" y="159020"/>
                  </a:lnTo>
                  <a:lnTo>
                    <a:pt x="73104" y="171212"/>
                  </a:lnTo>
                  <a:lnTo>
                    <a:pt x="58055" y="190929"/>
                  </a:lnTo>
                  <a:cubicBezTo>
                    <a:pt x="58055" y="190929"/>
                    <a:pt x="51292" y="207312"/>
                    <a:pt x="50054" y="212931"/>
                  </a:cubicBezTo>
                  <a:cubicBezTo>
                    <a:pt x="48530" y="218361"/>
                    <a:pt x="47196" y="223028"/>
                    <a:pt x="47196" y="223028"/>
                  </a:cubicBezTo>
                  <a:lnTo>
                    <a:pt x="30813" y="229791"/>
                  </a:lnTo>
                  <a:lnTo>
                    <a:pt x="19955" y="238649"/>
                  </a:lnTo>
                  <a:lnTo>
                    <a:pt x="28813" y="263223"/>
                  </a:lnTo>
                  <a:lnTo>
                    <a:pt x="22050" y="269986"/>
                  </a:lnTo>
                  <a:lnTo>
                    <a:pt x="30051" y="281130"/>
                  </a:lnTo>
                  <a:lnTo>
                    <a:pt x="31575" y="289989"/>
                  </a:lnTo>
                  <a:lnTo>
                    <a:pt x="26622" y="309705"/>
                  </a:lnTo>
                  <a:lnTo>
                    <a:pt x="32052" y="326850"/>
                  </a:lnTo>
                  <a:lnTo>
                    <a:pt x="34909" y="341138"/>
                  </a:lnTo>
                  <a:lnTo>
                    <a:pt x="28146" y="354092"/>
                  </a:lnTo>
                  <a:lnTo>
                    <a:pt x="25289" y="356664"/>
                  </a:lnTo>
                  <a:lnTo>
                    <a:pt x="17002" y="365712"/>
                  </a:lnTo>
                  <a:lnTo>
                    <a:pt x="13668" y="376571"/>
                  </a:lnTo>
                  <a:lnTo>
                    <a:pt x="3572" y="384572"/>
                  </a:lnTo>
                  <a:lnTo>
                    <a:pt x="11097" y="390763"/>
                  </a:lnTo>
                  <a:lnTo>
                    <a:pt x="17859" y="388668"/>
                  </a:lnTo>
                  <a:lnTo>
                    <a:pt x="19193" y="408384"/>
                  </a:lnTo>
                  <a:lnTo>
                    <a:pt x="11954" y="410766"/>
                  </a:lnTo>
                  <a:lnTo>
                    <a:pt x="15288" y="422958"/>
                  </a:lnTo>
                  <a:lnTo>
                    <a:pt x="24622" y="426291"/>
                  </a:lnTo>
                  <a:lnTo>
                    <a:pt x="26718" y="434292"/>
                  </a:lnTo>
                  <a:lnTo>
                    <a:pt x="36338" y="434292"/>
                  </a:lnTo>
                  <a:lnTo>
                    <a:pt x="17955" y="471154"/>
                  </a:lnTo>
                  <a:lnTo>
                    <a:pt x="34242" y="483632"/>
                  </a:lnTo>
                  <a:lnTo>
                    <a:pt x="32909" y="501253"/>
                  </a:lnTo>
                  <a:lnTo>
                    <a:pt x="49292" y="506682"/>
                  </a:lnTo>
                  <a:lnTo>
                    <a:pt x="56055" y="511350"/>
                  </a:lnTo>
                  <a:lnTo>
                    <a:pt x="55578" y="519636"/>
                  </a:lnTo>
                  <a:lnTo>
                    <a:pt x="64437" y="528495"/>
                  </a:lnTo>
                  <a:lnTo>
                    <a:pt x="74533" y="528495"/>
                  </a:lnTo>
                  <a:lnTo>
                    <a:pt x="76057" y="538115"/>
                  </a:lnTo>
                  <a:lnTo>
                    <a:pt x="81486" y="536781"/>
                  </a:lnTo>
                  <a:lnTo>
                    <a:pt x="86154" y="533924"/>
                  </a:lnTo>
                  <a:lnTo>
                    <a:pt x="92345" y="535257"/>
                  </a:lnTo>
                  <a:lnTo>
                    <a:pt x="95679" y="529257"/>
                  </a:lnTo>
                  <a:lnTo>
                    <a:pt x="102441" y="531828"/>
                  </a:lnTo>
                  <a:lnTo>
                    <a:pt x="99870" y="543449"/>
                  </a:lnTo>
                  <a:cubicBezTo>
                    <a:pt x="99870" y="543449"/>
                    <a:pt x="106632" y="540115"/>
                    <a:pt x="106632" y="549640"/>
                  </a:cubicBezTo>
                  <a:cubicBezTo>
                    <a:pt x="106632" y="559260"/>
                    <a:pt x="107394" y="561832"/>
                    <a:pt x="107394" y="561832"/>
                  </a:cubicBezTo>
                  <a:lnTo>
                    <a:pt x="117491" y="553545"/>
                  </a:lnTo>
                  <a:lnTo>
                    <a:pt x="117491" y="570690"/>
                  </a:lnTo>
                  <a:lnTo>
                    <a:pt x="105870" y="574024"/>
                  </a:lnTo>
                  <a:lnTo>
                    <a:pt x="104537" y="596598"/>
                  </a:lnTo>
                  <a:lnTo>
                    <a:pt x="118824" y="603361"/>
                  </a:lnTo>
                  <a:lnTo>
                    <a:pt x="116729" y="610314"/>
                  </a:lnTo>
                  <a:lnTo>
                    <a:pt x="121682" y="617077"/>
                  </a:lnTo>
                  <a:lnTo>
                    <a:pt x="103775" y="617839"/>
                  </a:lnTo>
                  <a:lnTo>
                    <a:pt x="96536" y="624602"/>
                  </a:lnTo>
                  <a:lnTo>
                    <a:pt x="82058" y="615744"/>
                  </a:lnTo>
                  <a:lnTo>
                    <a:pt x="79486" y="623268"/>
                  </a:lnTo>
                  <a:lnTo>
                    <a:pt x="87011" y="632127"/>
                  </a:lnTo>
                  <a:lnTo>
                    <a:pt x="83677" y="662702"/>
                  </a:lnTo>
                  <a:lnTo>
                    <a:pt x="99203" y="663464"/>
                  </a:lnTo>
                  <a:lnTo>
                    <a:pt x="98441" y="677751"/>
                  </a:lnTo>
                  <a:lnTo>
                    <a:pt x="108061" y="699564"/>
                  </a:lnTo>
                  <a:lnTo>
                    <a:pt x="125968" y="723376"/>
                  </a:lnTo>
                  <a:lnTo>
                    <a:pt x="131969" y="731663"/>
                  </a:lnTo>
                  <a:lnTo>
                    <a:pt x="143685" y="728329"/>
                  </a:lnTo>
                  <a:lnTo>
                    <a:pt x="146542" y="722138"/>
                  </a:lnTo>
                  <a:cubicBezTo>
                    <a:pt x="146542" y="722138"/>
                    <a:pt x="154543" y="726329"/>
                    <a:pt x="161306" y="720804"/>
                  </a:cubicBezTo>
                  <a:cubicBezTo>
                    <a:pt x="168354" y="715375"/>
                    <a:pt x="170355" y="714042"/>
                    <a:pt x="170355" y="714042"/>
                  </a:cubicBezTo>
                  <a:lnTo>
                    <a:pt x="184642" y="716613"/>
                  </a:lnTo>
                  <a:lnTo>
                    <a:pt x="183880" y="720804"/>
                  </a:lnTo>
                  <a:lnTo>
                    <a:pt x="220647" y="720042"/>
                  </a:lnTo>
                  <a:lnTo>
                    <a:pt x="227409" y="714042"/>
                  </a:lnTo>
                  <a:lnTo>
                    <a:pt x="248650" y="710422"/>
                  </a:lnTo>
                  <a:lnTo>
                    <a:pt x="253317" y="702421"/>
                  </a:lnTo>
                  <a:lnTo>
                    <a:pt x="290941" y="717471"/>
                  </a:lnTo>
                  <a:lnTo>
                    <a:pt x="296370" y="702421"/>
                  </a:lnTo>
                  <a:lnTo>
                    <a:pt x="303895" y="702897"/>
                  </a:lnTo>
                  <a:lnTo>
                    <a:pt x="310086" y="709946"/>
                  </a:lnTo>
                  <a:lnTo>
                    <a:pt x="317611" y="704993"/>
                  </a:lnTo>
                  <a:lnTo>
                    <a:pt x="331899" y="722138"/>
                  </a:lnTo>
                  <a:lnTo>
                    <a:pt x="336566" y="720804"/>
                  </a:lnTo>
                  <a:lnTo>
                    <a:pt x="343614" y="707088"/>
                  </a:lnTo>
                  <a:lnTo>
                    <a:pt x="352473" y="703755"/>
                  </a:lnTo>
                  <a:lnTo>
                    <a:pt x="359997" y="713375"/>
                  </a:lnTo>
                  <a:lnTo>
                    <a:pt x="371427" y="714137"/>
                  </a:lnTo>
                  <a:lnTo>
                    <a:pt x="377619" y="696992"/>
                  </a:lnTo>
                  <a:lnTo>
                    <a:pt x="378952" y="696230"/>
                  </a:lnTo>
                  <a:lnTo>
                    <a:pt x="394002" y="697563"/>
                  </a:lnTo>
                  <a:cubicBezTo>
                    <a:pt x="394002" y="697563"/>
                    <a:pt x="387239" y="689562"/>
                    <a:pt x="394002" y="688705"/>
                  </a:cubicBezTo>
                  <a:cubicBezTo>
                    <a:pt x="400764" y="688229"/>
                    <a:pt x="400764" y="688229"/>
                    <a:pt x="400764" y="688229"/>
                  </a:cubicBezTo>
                  <a:lnTo>
                    <a:pt x="403622" y="681276"/>
                  </a:lnTo>
                  <a:lnTo>
                    <a:pt x="410385" y="682038"/>
                  </a:lnTo>
                  <a:lnTo>
                    <a:pt x="411147" y="690896"/>
                  </a:lnTo>
                  <a:lnTo>
                    <a:pt x="418671" y="690896"/>
                  </a:lnTo>
                  <a:cubicBezTo>
                    <a:pt x="418671" y="690896"/>
                    <a:pt x="424101" y="692991"/>
                    <a:pt x="423339" y="701278"/>
                  </a:cubicBezTo>
                  <a:cubicBezTo>
                    <a:pt x="422862" y="709279"/>
                    <a:pt x="430863" y="716804"/>
                    <a:pt x="430863" y="716804"/>
                  </a:cubicBezTo>
                  <a:lnTo>
                    <a:pt x="424863" y="720138"/>
                  </a:lnTo>
                  <a:lnTo>
                    <a:pt x="425339" y="734425"/>
                  </a:lnTo>
                  <a:lnTo>
                    <a:pt x="434102" y="739854"/>
                  </a:lnTo>
                  <a:lnTo>
                    <a:pt x="422672" y="761857"/>
                  </a:lnTo>
                  <a:lnTo>
                    <a:pt x="438198" y="778240"/>
                  </a:lnTo>
                  <a:lnTo>
                    <a:pt x="425244" y="787098"/>
                  </a:lnTo>
                  <a:lnTo>
                    <a:pt x="430673" y="797195"/>
                  </a:lnTo>
                  <a:lnTo>
                    <a:pt x="474488" y="800052"/>
                  </a:lnTo>
                  <a:lnTo>
                    <a:pt x="490014" y="794623"/>
                  </a:lnTo>
                  <a:lnTo>
                    <a:pt x="496205" y="804243"/>
                  </a:lnTo>
                  <a:lnTo>
                    <a:pt x="502206" y="798814"/>
                  </a:lnTo>
                  <a:lnTo>
                    <a:pt x="505539" y="784336"/>
                  </a:lnTo>
                  <a:lnTo>
                    <a:pt x="524685" y="785098"/>
                  </a:lnTo>
                  <a:lnTo>
                    <a:pt x="532971" y="772144"/>
                  </a:lnTo>
                  <a:lnTo>
                    <a:pt x="547259" y="780431"/>
                  </a:lnTo>
                  <a:lnTo>
                    <a:pt x="553450" y="778335"/>
                  </a:lnTo>
                  <a:lnTo>
                    <a:pt x="548211" y="773763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4" name="Полилиния: фигура 506">
              <a:extLst>
                <a:ext uri="{FF2B5EF4-FFF2-40B4-BE49-F238E27FC236}">
                  <a16:creationId xmlns:a16="http://schemas.microsoft.com/office/drawing/2014/main" id="{977C6B63-0485-301B-1D95-79E9B857945F}"/>
                </a:ext>
              </a:extLst>
            </p:cNvPr>
            <p:cNvSpPr/>
            <p:nvPr/>
          </p:nvSpPr>
          <p:spPr>
            <a:xfrm>
              <a:off x="4583114" y="2688156"/>
              <a:ext cx="1246017" cy="1326178"/>
            </a:xfrm>
            <a:custGeom>
              <a:avLst/>
              <a:gdLst>
                <a:gd name="connsiteX0" fmla="*/ 364569 w 657225"/>
                <a:gd name="connsiteY0" fmla="*/ 682514 h 685800"/>
                <a:gd name="connsiteX1" fmla="*/ 378285 w 657225"/>
                <a:gd name="connsiteY1" fmla="*/ 684609 h 685800"/>
                <a:gd name="connsiteX2" fmla="*/ 385810 w 657225"/>
                <a:gd name="connsiteY2" fmla="*/ 670131 h 685800"/>
                <a:gd name="connsiteX3" fmla="*/ 385810 w 657225"/>
                <a:gd name="connsiteY3" fmla="*/ 653748 h 685800"/>
                <a:gd name="connsiteX4" fmla="*/ 404765 w 657225"/>
                <a:gd name="connsiteY4" fmla="*/ 653748 h 685800"/>
                <a:gd name="connsiteX5" fmla="*/ 410956 w 657225"/>
                <a:gd name="connsiteY5" fmla="*/ 652415 h 685800"/>
                <a:gd name="connsiteX6" fmla="*/ 406289 w 657225"/>
                <a:gd name="connsiteY6" fmla="*/ 640223 h 685800"/>
                <a:gd name="connsiteX7" fmla="*/ 415147 w 657225"/>
                <a:gd name="connsiteY7" fmla="*/ 631174 h 685800"/>
                <a:gd name="connsiteX8" fmla="*/ 441817 w 657225"/>
                <a:gd name="connsiteY8" fmla="*/ 659178 h 685800"/>
                <a:gd name="connsiteX9" fmla="*/ 460200 w 657225"/>
                <a:gd name="connsiteY9" fmla="*/ 660702 h 685800"/>
                <a:gd name="connsiteX10" fmla="*/ 471059 w 657225"/>
                <a:gd name="connsiteY10" fmla="*/ 681752 h 685800"/>
                <a:gd name="connsiteX11" fmla="*/ 488680 w 657225"/>
                <a:gd name="connsiteY11" fmla="*/ 679180 h 685800"/>
                <a:gd name="connsiteX12" fmla="*/ 494871 w 657225"/>
                <a:gd name="connsiteY12" fmla="*/ 683847 h 685800"/>
                <a:gd name="connsiteX13" fmla="*/ 502396 w 657225"/>
                <a:gd name="connsiteY13" fmla="*/ 674989 h 685800"/>
                <a:gd name="connsiteX14" fmla="*/ 523351 w 657225"/>
                <a:gd name="connsiteY14" fmla="*/ 673465 h 685800"/>
                <a:gd name="connsiteX15" fmla="*/ 526685 w 657225"/>
                <a:gd name="connsiteY15" fmla="*/ 684609 h 685800"/>
                <a:gd name="connsiteX16" fmla="*/ 546687 w 657225"/>
                <a:gd name="connsiteY16" fmla="*/ 681752 h 685800"/>
                <a:gd name="connsiteX17" fmla="*/ 557546 w 657225"/>
                <a:gd name="connsiteY17" fmla="*/ 670131 h 685800"/>
                <a:gd name="connsiteX18" fmla="*/ 571833 w 657225"/>
                <a:gd name="connsiteY18" fmla="*/ 680990 h 685800"/>
                <a:gd name="connsiteX19" fmla="*/ 579358 w 657225"/>
                <a:gd name="connsiteY19" fmla="*/ 679180 h 685800"/>
                <a:gd name="connsiteX20" fmla="*/ 579358 w 657225"/>
                <a:gd name="connsiteY20" fmla="*/ 660797 h 685800"/>
                <a:gd name="connsiteX21" fmla="*/ 570500 w 657225"/>
                <a:gd name="connsiteY21" fmla="*/ 650415 h 685800"/>
                <a:gd name="connsiteX22" fmla="*/ 575929 w 657225"/>
                <a:gd name="connsiteY22" fmla="*/ 644223 h 685800"/>
                <a:gd name="connsiteX23" fmla="*/ 580596 w 657225"/>
                <a:gd name="connsiteY23" fmla="*/ 649176 h 685800"/>
                <a:gd name="connsiteX24" fmla="*/ 599742 w 657225"/>
                <a:gd name="connsiteY24" fmla="*/ 640890 h 685800"/>
                <a:gd name="connsiteX25" fmla="*/ 601837 w 657225"/>
                <a:gd name="connsiteY25" fmla="*/ 621935 h 685800"/>
                <a:gd name="connsiteX26" fmla="*/ 591455 w 657225"/>
                <a:gd name="connsiteY26" fmla="*/ 607457 h 685800"/>
                <a:gd name="connsiteX27" fmla="*/ 612696 w 657225"/>
                <a:gd name="connsiteY27" fmla="*/ 577167 h 685800"/>
                <a:gd name="connsiteX28" fmla="*/ 621459 w 657225"/>
                <a:gd name="connsiteY28" fmla="*/ 570976 h 685800"/>
                <a:gd name="connsiteX29" fmla="*/ 620697 w 657225"/>
                <a:gd name="connsiteY29" fmla="*/ 563451 h 685800"/>
                <a:gd name="connsiteX30" fmla="*/ 633174 w 657225"/>
                <a:gd name="connsiteY30" fmla="*/ 556212 h 685800"/>
                <a:gd name="connsiteX31" fmla="*/ 644033 w 657225"/>
                <a:gd name="connsiteY31" fmla="*/ 558022 h 685800"/>
                <a:gd name="connsiteX32" fmla="*/ 662416 w 657225"/>
                <a:gd name="connsiteY32" fmla="*/ 541163 h 685800"/>
                <a:gd name="connsiteX33" fmla="*/ 655463 w 657225"/>
                <a:gd name="connsiteY33" fmla="*/ 536210 h 685800"/>
                <a:gd name="connsiteX34" fmla="*/ 662416 w 657225"/>
                <a:gd name="connsiteY34" fmla="*/ 521160 h 685800"/>
                <a:gd name="connsiteX35" fmla="*/ 660892 w 657225"/>
                <a:gd name="connsiteY35" fmla="*/ 508968 h 685800"/>
                <a:gd name="connsiteX36" fmla="*/ 648700 w 657225"/>
                <a:gd name="connsiteY36" fmla="*/ 506873 h 685800"/>
                <a:gd name="connsiteX37" fmla="*/ 650034 w 657225"/>
                <a:gd name="connsiteY37" fmla="*/ 499348 h 685800"/>
                <a:gd name="connsiteX38" fmla="*/ 659654 w 657225"/>
                <a:gd name="connsiteY38" fmla="*/ 496776 h 685800"/>
                <a:gd name="connsiteX39" fmla="*/ 658892 w 657225"/>
                <a:gd name="connsiteY39" fmla="*/ 491823 h 685800"/>
                <a:gd name="connsiteX40" fmla="*/ 650891 w 657225"/>
                <a:gd name="connsiteY40" fmla="*/ 488490 h 685800"/>
                <a:gd name="connsiteX41" fmla="*/ 645938 w 657225"/>
                <a:gd name="connsiteY41" fmla="*/ 469535 h 685800"/>
                <a:gd name="connsiteX42" fmla="*/ 625745 w 657225"/>
                <a:gd name="connsiteY42" fmla="*/ 457057 h 685800"/>
                <a:gd name="connsiteX43" fmla="*/ 625745 w 657225"/>
                <a:gd name="connsiteY43" fmla="*/ 447437 h 685800"/>
                <a:gd name="connsiteX44" fmla="*/ 635841 w 657225"/>
                <a:gd name="connsiteY44" fmla="*/ 446103 h 685800"/>
                <a:gd name="connsiteX45" fmla="*/ 628317 w 657225"/>
                <a:gd name="connsiteY45" fmla="*/ 436483 h 685800"/>
                <a:gd name="connsiteX46" fmla="*/ 602409 w 657225"/>
                <a:gd name="connsiteY46" fmla="*/ 433149 h 685800"/>
                <a:gd name="connsiteX47" fmla="*/ 592312 w 657225"/>
                <a:gd name="connsiteY47" fmla="*/ 388287 h 685800"/>
                <a:gd name="connsiteX48" fmla="*/ 595646 w 657225"/>
                <a:gd name="connsiteY48" fmla="*/ 375809 h 685800"/>
                <a:gd name="connsiteX49" fmla="*/ 588121 w 657225"/>
                <a:gd name="connsiteY49" fmla="*/ 372380 h 685800"/>
                <a:gd name="connsiteX50" fmla="*/ 579358 w 657225"/>
                <a:gd name="connsiteY50" fmla="*/ 379905 h 685800"/>
                <a:gd name="connsiteX51" fmla="*/ 570500 w 657225"/>
                <a:gd name="connsiteY51" fmla="*/ 373713 h 685800"/>
                <a:gd name="connsiteX52" fmla="*/ 568976 w 657225"/>
                <a:gd name="connsiteY52" fmla="*/ 361521 h 685800"/>
                <a:gd name="connsiteX53" fmla="*/ 583454 w 657225"/>
                <a:gd name="connsiteY53" fmla="*/ 353235 h 685800"/>
                <a:gd name="connsiteX54" fmla="*/ 582692 w 657225"/>
                <a:gd name="connsiteY54" fmla="*/ 338471 h 685800"/>
                <a:gd name="connsiteX55" fmla="*/ 571833 w 657225"/>
                <a:gd name="connsiteY55" fmla="*/ 338471 h 685800"/>
                <a:gd name="connsiteX56" fmla="*/ 568976 w 657225"/>
                <a:gd name="connsiteY56" fmla="*/ 320564 h 685800"/>
                <a:gd name="connsiteX57" fmla="*/ 576501 w 657225"/>
                <a:gd name="connsiteY57" fmla="*/ 318468 h 685800"/>
                <a:gd name="connsiteX58" fmla="*/ 578596 w 657225"/>
                <a:gd name="connsiteY58" fmla="*/ 307610 h 685800"/>
                <a:gd name="connsiteX59" fmla="*/ 586121 w 657225"/>
                <a:gd name="connsiteY59" fmla="*/ 308372 h 685800"/>
                <a:gd name="connsiteX60" fmla="*/ 586883 w 657225"/>
                <a:gd name="connsiteY60" fmla="*/ 301609 h 685800"/>
                <a:gd name="connsiteX61" fmla="*/ 597741 w 657225"/>
                <a:gd name="connsiteY61" fmla="*/ 299514 h 685800"/>
                <a:gd name="connsiteX62" fmla="*/ 597741 w 657225"/>
                <a:gd name="connsiteY62" fmla="*/ 295323 h 685800"/>
                <a:gd name="connsiteX63" fmla="*/ 592788 w 657225"/>
                <a:gd name="connsiteY63" fmla="*/ 293227 h 685800"/>
                <a:gd name="connsiteX64" fmla="*/ 590693 w 657225"/>
                <a:gd name="connsiteY64" fmla="*/ 275606 h 685800"/>
                <a:gd name="connsiteX65" fmla="*/ 584692 w 657225"/>
                <a:gd name="connsiteY65" fmla="*/ 272748 h 685800"/>
                <a:gd name="connsiteX66" fmla="*/ 584692 w 657225"/>
                <a:gd name="connsiteY66" fmla="*/ 265224 h 685800"/>
                <a:gd name="connsiteX67" fmla="*/ 596884 w 657225"/>
                <a:gd name="connsiteY67" fmla="*/ 261128 h 685800"/>
                <a:gd name="connsiteX68" fmla="*/ 596884 w 657225"/>
                <a:gd name="connsiteY68" fmla="*/ 250269 h 685800"/>
                <a:gd name="connsiteX69" fmla="*/ 590693 w 657225"/>
                <a:gd name="connsiteY69" fmla="*/ 251793 h 685800"/>
                <a:gd name="connsiteX70" fmla="*/ 586026 w 657225"/>
                <a:gd name="connsiteY70" fmla="*/ 256461 h 685800"/>
                <a:gd name="connsiteX71" fmla="*/ 572310 w 657225"/>
                <a:gd name="connsiteY71" fmla="*/ 252270 h 685800"/>
                <a:gd name="connsiteX72" fmla="*/ 570500 w 657225"/>
                <a:gd name="connsiteY72" fmla="*/ 237220 h 685800"/>
                <a:gd name="connsiteX73" fmla="*/ 569738 w 657225"/>
                <a:gd name="connsiteY73" fmla="*/ 229219 h 685800"/>
                <a:gd name="connsiteX74" fmla="*/ 553355 w 657225"/>
                <a:gd name="connsiteY74" fmla="*/ 227886 h 685800"/>
                <a:gd name="connsiteX75" fmla="*/ 547926 w 657225"/>
                <a:gd name="connsiteY75" fmla="*/ 208740 h 685800"/>
                <a:gd name="connsiteX76" fmla="*/ 539067 w 657225"/>
                <a:gd name="connsiteY76" fmla="*/ 203787 h 685800"/>
                <a:gd name="connsiteX77" fmla="*/ 540401 w 657225"/>
                <a:gd name="connsiteY77" fmla="*/ 191119 h 685800"/>
                <a:gd name="connsiteX78" fmla="*/ 555450 w 657225"/>
                <a:gd name="connsiteY78" fmla="*/ 190357 h 685800"/>
                <a:gd name="connsiteX79" fmla="*/ 559356 w 657225"/>
                <a:gd name="connsiteY79" fmla="*/ 176641 h 685800"/>
                <a:gd name="connsiteX80" fmla="*/ 553355 w 657225"/>
                <a:gd name="connsiteY80" fmla="*/ 162354 h 685800"/>
                <a:gd name="connsiteX81" fmla="*/ 557546 w 657225"/>
                <a:gd name="connsiteY81" fmla="*/ 156162 h 685800"/>
                <a:gd name="connsiteX82" fmla="*/ 547164 w 657225"/>
                <a:gd name="connsiteY82" fmla="*/ 141875 h 685800"/>
                <a:gd name="connsiteX83" fmla="*/ 537543 w 657225"/>
                <a:gd name="connsiteY83" fmla="*/ 122920 h 685800"/>
                <a:gd name="connsiteX84" fmla="*/ 547926 w 657225"/>
                <a:gd name="connsiteY84" fmla="*/ 111776 h 685800"/>
                <a:gd name="connsiteX85" fmla="*/ 538115 w 657225"/>
                <a:gd name="connsiteY85" fmla="*/ 100632 h 685800"/>
                <a:gd name="connsiteX86" fmla="*/ 532971 w 657225"/>
                <a:gd name="connsiteY86" fmla="*/ 102441 h 685800"/>
                <a:gd name="connsiteX87" fmla="*/ 518684 w 657225"/>
                <a:gd name="connsiteY87" fmla="*/ 94155 h 685800"/>
                <a:gd name="connsiteX88" fmla="*/ 510397 w 657225"/>
                <a:gd name="connsiteY88" fmla="*/ 107109 h 685800"/>
                <a:gd name="connsiteX89" fmla="*/ 491252 w 657225"/>
                <a:gd name="connsiteY89" fmla="*/ 106347 h 685800"/>
                <a:gd name="connsiteX90" fmla="*/ 487918 w 657225"/>
                <a:gd name="connsiteY90" fmla="*/ 120825 h 685800"/>
                <a:gd name="connsiteX91" fmla="*/ 481917 w 657225"/>
                <a:gd name="connsiteY91" fmla="*/ 126254 h 685800"/>
                <a:gd name="connsiteX92" fmla="*/ 475726 w 657225"/>
                <a:gd name="connsiteY92" fmla="*/ 116634 h 685800"/>
                <a:gd name="connsiteX93" fmla="*/ 460200 w 657225"/>
                <a:gd name="connsiteY93" fmla="*/ 122063 h 685800"/>
                <a:gd name="connsiteX94" fmla="*/ 416385 w 657225"/>
                <a:gd name="connsiteY94" fmla="*/ 119205 h 685800"/>
                <a:gd name="connsiteX95" fmla="*/ 410956 w 657225"/>
                <a:gd name="connsiteY95" fmla="*/ 109109 h 685800"/>
                <a:gd name="connsiteX96" fmla="*/ 423910 w 657225"/>
                <a:gd name="connsiteY96" fmla="*/ 100251 h 685800"/>
                <a:gd name="connsiteX97" fmla="*/ 408384 w 657225"/>
                <a:gd name="connsiteY97" fmla="*/ 83868 h 685800"/>
                <a:gd name="connsiteX98" fmla="*/ 419814 w 657225"/>
                <a:gd name="connsiteY98" fmla="*/ 61865 h 685800"/>
                <a:gd name="connsiteX99" fmla="*/ 411051 w 657225"/>
                <a:gd name="connsiteY99" fmla="*/ 56436 h 685800"/>
                <a:gd name="connsiteX100" fmla="*/ 410575 w 657225"/>
                <a:gd name="connsiteY100" fmla="*/ 42148 h 685800"/>
                <a:gd name="connsiteX101" fmla="*/ 416576 w 657225"/>
                <a:gd name="connsiteY101" fmla="*/ 38814 h 685800"/>
                <a:gd name="connsiteX102" fmla="*/ 409051 w 657225"/>
                <a:gd name="connsiteY102" fmla="*/ 23289 h 685800"/>
                <a:gd name="connsiteX103" fmla="*/ 404384 w 657225"/>
                <a:gd name="connsiteY103" fmla="*/ 12906 h 685800"/>
                <a:gd name="connsiteX104" fmla="*/ 396859 w 657225"/>
                <a:gd name="connsiteY104" fmla="*/ 12906 h 685800"/>
                <a:gd name="connsiteX105" fmla="*/ 395907 w 657225"/>
                <a:gd name="connsiteY105" fmla="*/ 4334 h 685800"/>
                <a:gd name="connsiteX106" fmla="*/ 389144 w 657225"/>
                <a:gd name="connsiteY106" fmla="*/ 3572 h 685800"/>
                <a:gd name="connsiteX107" fmla="*/ 386286 w 657225"/>
                <a:gd name="connsiteY107" fmla="*/ 10525 h 685800"/>
                <a:gd name="connsiteX108" fmla="*/ 379524 w 657225"/>
                <a:gd name="connsiteY108" fmla="*/ 11001 h 685800"/>
                <a:gd name="connsiteX109" fmla="*/ 379524 w 657225"/>
                <a:gd name="connsiteY109" fmla="*/ 19860 h 685800"/>
                <a:gd name="connsiteX110" fmla="*/ 364474 w 657225"/>
                <a:gd name="connsiteY110" fmla="*/ 18526 h 685800"/>
                <a:gd name="connsiteX111" fmla="*/ 363141 w 657225"/>
                <a:gd name="connsiteY111" fmla="*/ 19288 h 685800"/>
                <a:gd name="connsiteX112" fmla="*/ 356949 w 657225"/>
                <a:gd name="connsiteY112" fmla="*/ 36433 h 685800"/>
                <a:gd name="connsiteX113" fmla="*/ 345519 w 657225"/>
                <a:gd name="connsiteY113" fmla="*/ 35671 h 685800"/>
                <a:gd name="connsiteX114" fmla="*/ 337995 w 657225"/>
                <a:gd name="connsiteY114" fmla="*/ 26051 h 685800"/>
                <a:gd name="connsiteX115" fmla="*/ 329136 w 657225"/>
                <a:gd name="connsiteY115" fmla="*/ 29385 h 685800"/>
                <a:gd name="connsiteX116" fmla="*/ 322088 w 657225"/>
                <a:gd name="connsiteY116" fmla="*/ 43101 h 685800"/>
                <a:gd name="connsiteX117" fmla="*/ 317421 w 657225"/>
                <a:gd name="connsiteY117" fmla="*/ 44434 h 685800"/>
                <a:gd name="connsiteX118" fmla="*/ 303133 w 657225"/>
                <a:gd name="connsiteY118" fmla="*/ 27289 h 685800"/>
                <a:gd name="connsiteX119" fmla="*/ 295608 w 657225"/>
                <a:gd name="connsiteY119" fmla="*/ 32242 h 685800"/>
                <a:gd name="connsiteX120" fmla="*/ 289417 w 657225"/>
                <a:gd name="connsiteY120" fmla="*/ 25194 h 685800"/>
                <a:gd name="connsiteX121" fmla="*/ 281892 w 657225"/>
                <a:gd name="connsiteY121" fmla="*/ 24717 h 685800"/>
                <a:gd name="connsiteX122" fmla="*/ 276463 w 657225"/>
                <a:gd name="connsiteY122" fmla="*/ 39767 h 685800"/>
                <a:gd name="connsiteX123" fmla="*/ 238839 w 657225"/>
                <a:gd name="connsiteY123" fmla="*/ 24717 h 685800"/>
                <a:gd name="connsiteX124" fmla="*/ 234172 w 657225"/>
                <a:gd name="connsiteY124" fmla="*/ 32718 h 685800"/>
                <a:gd name="connsiteX125" fmla="*/ 212931 w 657225"/>
                <a:gd name="connsiteY125" fmla="*/ 36338 h 685800"/>
                <a:gd name="connsiteX126" fmla="*/ 206169 w 657225"/>
                <a:gd name="connsiteY126" fmla="*/ 42339 h 685800"/>
                <a:gd name="connsiteX127" fmla="*/ 169402 w 657225"/>
                <a:gd name="connsiteY127" fmla="*/ 43101 h 685800"/>
                <a:gd name="connsiteX128" fmla="*/ 170164 w 657225"/>
                <a:gd name="connsiteY128" fmla="*/ 38910 h 685800"/>
                <a:gd name="connsiteX129" fmla="*/ 155877 w 657225"/>
                <a:gd name="connsiteY129" fmla="*/ 36338 h 685800"/>
                <a:gd name="connsiteX130" fmla="*/ 146828 w 657225"/>
                <a:gd name="connsiteY130" fmla="*/ 43101 h 685800"/>
                <a:gd name="connsiteX131" fmla="*/ 132064 w 657225"/>
                <a:gd name="connsiteY131" fmla="*/ 44434 h 685800"/>
                <a:gd name="connsiteX132" fmla="*/ 129207 w 657225"/>
                <a:gd name="connsiteY132" fmla="*/ 50625 h 685800"/>
                <a:gd name="connsiteX133" fmla="*/ 129492 w 657225"/>
                <a:gd name="connsiteY133" fmla="*/ 50149 h 685800"/>
                <a:gd name="connsiteX134" fmla="*/ 135969 w 657225"/>
                <a:gd name="connsiteY134" fmla="*/ 54816 h 685800"/>
                <a:gd name="connsiteX135" fmla="*/ 134636 w 657225"/>
                <a:gd name="connsiteY135" fmla="*/ 62055 h 685800"/>
                <a:gd name="connsiteX136" fmla="*/ 135969 w 657225"/>
                <a:gd name="connsiteY136" fmla="*/ 62817 h 685800"/>
                <a:gd name="connsiteX137" fmla="*/ 120920 w 657225"/>
                <a:gd name="connsiteY137" fmla="*/ 62817 h 685800"/>
                <a:gd name="connsiteX138" fmla="*/ 118348 w 657225"/>
                <a:gd name="connsiteY138" fmla="*/ 71104 h 685800"/>
                <a:gd name="connsiteX139" fmla="*/ 132636 w 657225"/>
                <a:gd name="connsiteY139" fmla="*/ 84630 h 685800"/>
                <a:gd name="connsiteX140" fmla="*/ 129302 w 657225"/>
                <a:gd name="connsiteY140" fmla="*/ 94250 h 685800"/>
                <a:gd name="connsiteX141" fmla="*/ 125111 w 657225"/>
                <a:gd name="connsiteY141" fmla="*/ 90916 h 685800"/>
                <a:gd name="connsiteX142" fmla="*/ 117586 w 657225"/>
                <a:gd name="connsiteY142" fmla="*/ 98441 h 685800"/>
                <a:gd name="connsiteX143" fmla="*/ 120444 w 657225"/>
                <a:gd name="connsiteY143" fmla="*/ 103870 h 685800"/>
                <a:gd name="connsiteX144" fmla="*/ 114252 w 657225"/>
                <a:gd name="connsiteY144" fmla="*/ 116062 h 685800"/>
                <a:gd name="connsiteX145" fmla="*/ 114252 w 657225"/>
                <a:gd name="connsiteY145" fmla="*/ 124825 h 685800"/>
                <a:gd name="connsiteX146" fmla="*/ 106251 w 657225"/>
                <a:gd name="connsiteY146" fmla="*/ 130254 h 685800"/>
                <a:gd name="connsiteX147" fmla="*/ 105489 w 657225"/>
                <a:gd name="connsiteY147" fmla="*/ 139875 h 685800"/>
                <a:gd name="connsiteX148" fmla="*/ 117110 w 657225"/>
                <a:gd name="connsiteY148" fmla="*/ 139398 h 685800"/>
                <a:gd name="connsiteX149" fmla="*/ 117110 w 657225"/>
                <a:gd name="connsiteY149" fmla="*/ 145399 h 685800"/>
                <a:gd name="connsiteX150" fmla="*/ 106728 w 657225"/>
                <a:gd name="connsiteY150" fmla="*/ 159115 h 685800"/>
                <a:gd name="connsiteX151" fmla="*/ 108823 w 657225"/>
                <a:gd name="connsiteY151" fmla="*/ 162449 h 685800"/>
                <a:gd name="connsiteX152" fmla="*/ 115014 w 657225"/>
                <a:gd name="connsiteY152" fmla="*/ 161115 h 685800"/>
                <a:gd name="connsiteX153" fmla="*/ 119205 w 657225"/>
                <a:gd name="connsiteY153" fmla="*/ 166545 h 685800"/>
                <a:gd name="connsiteX154" fmla="*/ 125968 w 657225"/>
                <a:gd name="connsiteY154" fmla="*/ 165211 h 685800"/>
                <a:gd name="connsiteX155" fmla="*/ 135588 w 657225"/>
                <a:gd name="connsiteY155" fmla="*/ 168545 h 685800"/>
                <a:gd name="connsiteX156" fmla="*/ 121110 w 657225"/>
                <a:gd name="connsiteY156" fmla="*/ 187500 h 685800"/>
                <a:gd name="connsiteX157" fmla="*/ 124730 w 657225"/>
                <a:gd name="connsiteY157" fmla="*/ 201216 h 685800"/>
                <a:gd name="connsiteX158" fmla="*/ 132255 w 657225"/>
                <a:gd name="connsiteY158" fmla="*/ 207407 h 685800"/>
                <a:gd name="connsiteX159" fmla="*/ 127302 w 657225"/>
                <a:gd name="connsiteY159" fmla="*/ 216265 h 685800"/>
                <a:gd name="connsiteX160" fmla="*/ 130635 w 657225"/>
                <a:gd name="connsiteY160" fmla="*/ 233886 h 685800"/>
                <a:gd name="connsiteX161" fmla="*/ 125968 w 657225"/>
                <a:gd name="connsiteY161" fmla="*/ 238839 h 685800"/>
                <a:gd name="connsiteX162" fmla="*/ 127302 w 657225"/>
                <a:gd name="connsiteY162" fmla="*/ 246364 h 685800"/>
                <a:gd name="connsiteX163" fmla="*/ 133493 w 657225"/>
                <a:gd name="connsiteY163" fmla="*/ 245602 h 685800"/>
                <a:gd name="connsiteX164" fmla="*/ 140256 w 657225"/>
                <a:gd name="connsiteY164" fmla="*/ 257794 h 685800"/>
                <a:gd name="connsiteX165" fmla="*/ 132255 w 657225"/>
                <a:gd name="connsiteY165" fmla="*/ 260652 h 685800"/>
                <a:gd name="connsiteX166" fmla="*/ 128064 w 657225"/>
                <a:gd name="connsiteY166" fmla="*/ 255222 h 685800"/>
                <a:gd name="connsiteX167" fmla="*/ 114348 w 657225"/>
                <a:gd name="connsiteY167" fmla="*/ 259890 h 685800"/>
                <a:gd name="connsiteX168" fmla="*/ 116443 w 657225"/>
                <a:gd name="connsiteY168" fmla="*/ 268748 h 685800"/>
                <a:gd name="connsiteX169" fmla="*/ 98822 w 657225"/>
                <a:gd name="connsiteY169" fmla="*/ 270843 h 685800"/>
                <a:gd name="connsiteX170" fmla="*/ 87963 w 657225"/>
                <a:gd name="connsiteY170" fmla="*/ 272177 h 685800"/>
                <a:gd name="connsiteX171" fmla="*/ 83772 w 657225"/>
                <a:gd name="connsiteY171" fmla="*/ 262842 h 685800"/>
                <a:gd name="connsiteX172" fmla="*/ 67961 w 657225"/>
                <a:gd name="connsiteY172" fmla="*/ 262080 h 685800"/>
                <a:gd name="connsiteX173" fmla="*/ 67961 w 657225"/>
                <a:gd name="connsiteY173" fmla="*/ 275034 h 685800"/>
                <a:gd name="connsiteX174" fmla="*/ 61198 w 657225"/>
                <a:gd name="connsiteY174" fmla="*/ 277130 h 685800"/>
                <a:gd name="connsiteX175" fmla="*/ 56531 w 657225"/>
                <a:gd name="connsiteY175" fmla="*/ 272177 h 685800"/>
                <a:gd name="connsiteX176" fmla="*/ 46911 w 657225"/>
                <a:gd name="connsiteY176" fmla="*/ 275034 h 685800"/>
                <a:gd name="connsiteX177" fmla="*/ 39386 w 657225"/>
                <a:gd name="connsiteY177" fmla="*/ 281226 h 685800"/>
                <a:gd name="connsiteX178" fmla="*/ 40719 w 657225"/>
                <a:gd name="connsiteY178" fmla="*/ 296751 h 685800"/>
                <a:gd name="connsiteX179" fmla="*/ 30623 w 657225"/>
                <a:gd name="connsiteY179" fmla="*/ 298085 h 685800"/>
                <a:gd name="connsiteX180" fmla="*/ 17669 w 657225"/>
                <a:gd name="connsiteY180" fmla="*/ 312563 h 685800"/>
                <a:gd name="connsiteX181" fmla="*/ 11478 w 657225"/>
                <a:gd name="connsiteY181" fmla="*/ 324755 h 685800"/>
                <a:gd name="connsiteX182" fmla="*/ 14811 w 657225"/>
                <a:gd name="connsiteY182" fmla="*/ 335613 h 685800"/>
                <a:gd name="connsiteX183" fmla="*/ 7287 w 657225"/>
                <a:gd name="connsiteY183" fmla="*/ 342376 h 685800"/>
                <a:gd name="connsiteX184" fmla="*/ 6810 w 657225"/>
                <a:gd name="connsiteY184" fmla="*/ 366189 h 685800"/>
                <a:gd name="connsiteX185" fmla="*/ 12811 w 657225"/>
                <a:gd name="connsiteY185" fmla="*/ 373713 h 685800"/>
                <a:gd name="connsiteX186" fmla="*/ 17764 w 657225"/>
                <a:gd name="connsiteY186" fmla="*/ 405908 h 685800"/>
                <a:gd name="connsiteX187" fmla="*/ 7382 w 657225"/>
                <a:gd name="connsiteY187" fmla="*/ 418862 h 685800"/>
                <a:gd name="connsiteX188" fmla="*/ 11573 w 657225"/>
                <a:gd name="connsiteY188" fmla="*/ 428958 h 685800"/>
                <a:gd name="connsiteX189" fmla="*/ 5382 w 657225"/>
                <a:gd name="connsiteY189" fmla="*/ 443436 h 685800"/>
                <a:gd name="connsiteX190" fmla="*/ 3572 w 657225"/>
                <a:gd name="connsiteY190" fmla="*/ 461343 h 685800"/>
                <a:gd name="connsiteX191" fmla="*/ 10335 w 657225"/>
                <a:gd name="connsiteY191" fmla="*/ 464487 h 685800"/>
                <a:gd name="connsiteX192" fmla="*/ 18336 w 657225"/>
                <a:gd name="connsiteY192" fmla="*/ 476202 h 685800"/>
                <a:gd name="connsiteX193" fmla="*/ 22527 w 657225"/>
                <a:gd name="connsiteY193" fmla="*/ 486299 h 685800"/>
                <a:gd name="connsiteX194" fmla="*/ 24622 w 657225"/>
                <a:gd name="connsiteY194" fmla="*/ 496681 h 685800"/>
                <a:gd name="connsiteX195" fmla="*/ 23860 w 657225"/>
                <a:gd name="connsiteY195" fmla="*/ 506778 h 685800"/>
                <a:gd name="connsiteX196" fmla="*/ 25384 w 657225"/>
                <a:gd name="connsiteY196" fmla="*/ 515064 h 685800"/>
                <a:gd name="connsiteX197" fmla="*/ 30813 w 657225"/>
                <a:gd name="connsiteY197" fmla="*/ 518398 h 685800"/>
                <a:gd name="connsiteX198" fmla="*/ 28242 w 657225"/>
                <a:gd name="connsiteY198" fmla="*/ 521256 h 685800"/>
                <a:gd name="connsiteX199" fmla="*/ 30051 w 657225"/>
                <a:gd name="connsiteY199" fmla="*/ 520494 h 685800"/>
                <a:gd name="connsiteX200" fmla="*/ 51864 w 657225"/>
                <a:gd name="connsiteY200" fmla="*/ 518970 h 685800"/>
                <a:gd name="connsiteX201" fmla="*/ 55197 w 657225"/>
                <a:gd name="connsiteY201" fmla="*/ 528590 h 685800"/>
                <a:gd name="connsiteX202" fmla="*/ 61389 w 657225"/>
                <a:gd name="connsiteY202" fmla="*/ 534781 h 685800"/>
                <a:gd name="connsiteX203" fmla="*/ 99489 w 657225"/>
                <a:gd name="connsiteY203" fmla="*/ 535543 h 685800"/>
                <a:gd name="connsiteX204" fmla="*/ 114538 w 657225"/>
                <a:gd name="connsiteY204" fmla="*/ 544306 h 685800"/>
                <a:gd name="connsiteX205" fmla="*/ 128826 w 657225"/>
                <a:gd name="connsiteY205" fmla="*/ 563261 h 685800"/>
                <a:gd name="connsiteX206" fmla="*/ 154734 w 657225"/>
                <a:gd name="connsiteY206" fmla="*/ 578310 h 685800"/>
                <a:gd name="connsiteX207" fmla="*/ 167211 w 657225"/>
                <a:gd name="connsiteY207" fmla="*/ 584502 h 685800"/>
                <a:gd name="connsiteX208" fmla="*/ 171879 w 657225"/>
                <a:gd name="connsiteY208" fmla="*/ 610124 h 685800"/>
                <a:gd name="connsiteX209" fmla="*/ 183785 w 657225"/>
                <a:gd name="connsiteY209" fmla="*/ 605933 h 685800"/>
                <a:gd name="connsiteX210" fmla="*/ 189500 w 657225"/>
                <a:gd name="connsiteY210" fmla="*/ 604123 h 685800"/>
                <a:gd name="connsiteX211" fmla="*/ 201978 w 657225"/>
                <a:gd name="connsiteY211" fmla="*/ 623078 h 685800"/>
                <a:gd name="connsiteX212" fmla="*/ 234648 w 657225"/>
                <a:gd name="connsiteY212" fmla="*/ 618887 h 685800"/>
                <a:gd name="connsiteX213" fmla="*/ 240078 w 657225"/>
                <a:gd name="connsiteY213" fmla="*/ 627745 h 685800"/>
                <a:gd name="connsiteX214" fmla="*/ 228362 w 657225"/>
                <a:gd name="connsiteY214" fmla="*/ 645652 h 685800"/>
                <a:gd name="connsiteX215" fmla="*/ 235315 w 657225"/>
                <a:gd name="connsiteY215" fmla="*/ 654987 h 685800"/>
                <a:gd name="connsiteX216" fmla="*/ 249603 w 657225"/>
                <a:gd name="connsiteY216" fmla="*/ 641556 h 685800"/>
                <a:gd name="connsiteX217" fmla="*/ 258461 w 657225"/>
                <a:gd name="connsiteY217" fmla="*/ 643652 h 685800"/>
                <a:gd name="connsiteX218" fmla="*/ 262652 w 657225"/>
                <a:gd name="connsiteY218" fmla="*/ 665464 h 685800"/>
                <a:gd name="connsiteX219" fmla="*/ 268843 w 657225"/>
                <a:gd name="connsiteY219" fmla="*/ 675561 h 685800"/>
                <a:gd name="connsiteX220" fmla="*/ 275606 w 657225"/>
                <a:gd name="connsiteY220" fmla="*/ 668798 h 685800"/>
                <a:gd name="connsiteX221" fmla="*/ 286464 w 657225"/>
                <a:gd name="connsiteY221" fmla="*/ 649081 h 685800"/>
                <a:gd name="connsiteX222" fmla="*/ 298085 w 657225"/>
                <a:gd name="connsiteY222" fmla="*/ 647748 h 685800"/>
                <a:gd name="connsiteX223" fmla="*/ 311039 w 657225"/>
                <a:gd name="connsiteY223" fmla="*/ 654987 h 685800"/>
                <a:gd name="connsiteX224" fmla="*/ 324564 w 657225"/>
                <a:gd name="connsiteY224" fmla="*/ 654987 h 685800"/>
                <a:gd name="connsiteX225" fmla="*/ 336185 w 657225"/>
                <a:gd name="connsiteY225" fmla="*/ 662511 h 685800"/>
                <a:gd name="connsiteX226" fmla="*/ 363426 w 657225"/>
                <a:gd name="connsiteY226" fmla="*/ 668703 h 685800"/>
                <a:gd name="connsiteX227" fmla="*/ 364569 w 657225"/>
                <a:gd name="connsiteY227" fmla="*/ 682514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657225" h="685800">
                  <a:moveTo>
                    <a:pt x="364569" y="682514"/>
                  </a:moveTo>
                  <a:lnTo>
                    <a:pt x="378285" y="684609"/>
                  </a:lnTo>
                  <a:lnTo>
                    <a:pt x="385810" y="670131"/>
                  </a:lnTo>
                  <a:lnTo>
                    <a:pt x="385810" y="653748"/>
                  </a:lnTo>
                  <a:lnTo>
                    <a:pt x="404765" y="653748"/>
                  </a:lnTo>
                  <a:lnTo>
                    <a:pt x="410956" y="652415"/>
                  </a:lnTo>
                  <a:lnTo>
                    <a:pt x="406289" y="640223"/>
                  </a:lnTo>
                  <a:lnTo>
                    <a:pt x="415147" y="631174"/>
                  </a:lnTo>
                  <a:lnTo>
                    <a:pt x="441817" y="659178"/>
                  </a:lnTo>
                  <a:lnTo>
                    <a:pt x="460200" y="660702"/>
                  </a:lnTo>
                  <a:lnTo>
                    <a:pt x="471059" y="681752"/>
                  </a:lnTo>
                  <a:lnTo>
                    <a:pt x="488680" y="679180"/>
                  </a:lnTo>
                  <a:lnTo>
                    <a:pt x="494871" y="683847"/>
                  </a:lnTo>
                  <a:lnTo>
                    <a:pt x="502396" y="674989"/>
                  </a:lnTo>
                  <a:lnTo>
                    <a:pt x="523351" y="673465"/>
                  </a:lnTo>
                  <a:lnTo>
                    <a:pt x="526685" y="684609"/>
                  </a:lnTo>
                  <a:lnTo>
                    <a:pt x="546687" y="681752"/>
                  </a:lnTo>
                  <a:lnTo>
                    <a:pt x="557546" y="670131"/>
                  </a:lnTo>
                  <a:lnTo>
                    <a:pt x="571833" y="680990"/>
                  </a:lnTo>
                  <a:lnTo>
                    <a:pt x="579358" y="679180"/>
                  </a:lnTo>
                  <a:lnTo>
                    <a:pt x="579358" y="660797"/>
                  </a:lnTo>
                  <a:lnTo>
                    <a:pt x="570500" y="650415"/>
                  </a:lnTo>
                  <a:lnTo>
                    <a:pt x="575929" y="644223"/>
                  </a:lnTo>
                  <a:lnTo>
                    <a:pt x="580596" y="649176"/>
                  </a:lnTo>
                  <a:lnTo>
                    <a:pt x="599742" y="640890"/>
                  </a:lnTo>
                  <a:lnTo>
                    <a:pt x="601837" y="621935"/>
                  </a:lnTo>
                  <a:lnTo>
                    <a:pt x="591455" y="607457"/>
                  </a:lnTo>
                  <a:lnTo>
                    <a:pt x="612696" y="577167"/>
                  </a:lnTo>
                  <a:lnTo>
                    <a:pt x="621459" y="570976"/>
                  </a:lnTo>
                  <a:lnTo>
                    <a:pt x="620697" y="563451"/>
                  </a:lnTo>
                  <a:lnTo>
                    <a:pt x="633174" y="556212"/>
                  </a:lnTo>
                  <a:lnTo>
                    <a:pt x="644033" y="558022"/>
                  </a:lnTo>
                  <a:lnTo>
                    <a:pt x="662416" y="541163"/>
                  </a:lnTo>
                  <a:lnTo>
                    <a:pt x="655463" y="536210"/>
                  </a:lnTo>
                  <a:lnTo>
                    <a:pt x="662416" y="521160"/>
                  </a:lnTo>
                  <a:lnTo>
                    <a:pt x="660892" y="508968"/>
                  </a:lnTo>
                  <a:lnTo>
                    <a:pt x="648700" y="506873"/>
                  </a:lnTo>
                  <a:lnTo>
                    <a:pt x="650034" y="499348"/>
                  </a:lnTo>
                  <a:lnTo>
                    <a:pt x="659654" y="496776"/>
                  </a:lnTo>
                  <a:lnTo>
                    <a:pt x="658892" y="491823"/>
                  </a:lnTo>
                  <a:lnTo>
                    <a:pt x="650891" y="488490"/>
                  </a:lnTo>
                  <a:lnTo>
                    <a:pt x="645938" y="469535"/>
                  </a:lnTo>
                  <a:lnTo>
                    <a:pt x="625745" y="457057"/>
                  </a:lnTo>
                  <a:lnTo>
                    <a:pt x="625745" y="447437"/>
                  </a:lnTo>
                  <a:lnTo>
                    <a:pt x="635841" y="446103"/>
                  </a:lnTo>
                  <a:lnTo>
                    <a:pt x="628317" y="436483"/>
                  </a:lnTo>
                  <a:lnTo>
                    <a:pt x="602409" y="433149"/>
                  </a:lnTo>
                  <a:lnTo>
                    <a:pt x="592312" y="388287"/>
                  </a:lnTo>
                  <a:lnTo>
                    <a:pt x="595646" y="375809"/>
                  </a:lnTo>
                  <a:lnTo>
                    <a:pt x="588121" y="372380"/>
                  </a:lnTo>
                  <a:lnTo>
                    <a:pt x="579358" y="379905"/>
                  </a:lnTo>
                  <a:lnTo>
                    <a:pt x="570500" y="373713"/>
                  </a:lnTo>
                  <a:lnTo>
                    <a:pt x="568976" y="361521"/>
                  </a:lnTo>
                  <a:lnTo>
                    <a:pt x="583454" y="353235"/>
                  </a:lnTo>
                  <a:lnTo>
                    <a:pt x="582692" y="338471"/>
                  </a:lnTo>
                  <a:lnTo>
                    <a:pt x="571833" y="338471"/>
                  </a:lnTo>
                  <a:lnTo>
                    <a:pt x="568976" y="320564"/>
                  </a:lnTo>
                  <a:lnTo>
                    <a:pt x="576501" y="318468"/>
                  </a:lnTo>
                  <a:lnTo>
                    <a:pt x="578596" y="307610"/>
                  </a:lnTo>
                  <a:lnTo>
                    <a:pt x="586121" y="308372"/>
                  </a:lnTo>
                  <a:lnTo>
                    <a:pt x="586883" y="301609"/>
                  </a:lnTo>
                  <a:lnTo>
                    <a:pt x="597741" y="299514"/>
                  </a:lnTo>
                  <a:lnTo>
                    <a:pt x="597741" y="295323"/>
                  </a:lnTo>
                  <a:lnTo>
                    <a:pt x="592788" y="293227"/>
                  </a:lnTo>
                  <a:lnTo>
                    <a:pt x="590693" y="275606"/>
                  </a:lnTo>
                  <a:lnTo>
                    <a:pt x="584692" y="272748"/>
                  </a:lnTo>
                  <a:lnTo>
                    <a:pt x="584692" y="265224"/>
                  </a:lnTo>
                  <a:lnTo>
                    <a:pt x="596884" y="261128"/>
                  </a:lnTo>
                  <a:lnTo>
                    <a:pt x="596884" y="250269"/>
                  </a:lnTo>
                  <a:lnTo>
                    <a:pt x="590693" y="251793"/>
                  </a:lnTo>
                  <a:lnTo>
                    <a:pt x="586026" y="256461"/>
                  </a:lnTo>
                  <a:lnTo>
                    <a:pt x="572310" y="252270"/>
                  </a:lnTo>
                  <a:lnTo>
                    <a:pt x="570500" y="237220"/>
                  </a:lnTo>
                  <a:lnTo>
                    <a:pt x="569738" y="229219"/>
                  </a:lnTo>
                  <a:lnTo>
                    <a:pt x="553355" y="227886"/>
                  </a:lnTo>
                  <a:lnTo>
                    <a:pt x="547926" y="208740"/>
                  </a:lnTo>
                  <a:lnTo>
                    <a:pt x="539067" y="203787"/>
                  </a:lnTo>
                  <a:lnTo>
                    <a:pt x="540401" y="191119"/>
                  </a:lnTo>
                  <a:lnTo>
                    <a:pt x="555450" y="190357"/>
                  </a:lnTo>
                  <a:lnTo>
                    <a:pt x="559356" y="176641"/>
                  </a:lnTo>
                  <a:lnTo>
                    <a:pt x="553355" y="162354"/>
                  </a:lnTo>
                  <a:lnTo>
                    <a:pt x="557546" y="156162"/>
                  </a:lnTo>
                  <a:lnTo>
                    <a:pt x="547164" y="141875"/>
                  </a:lnTo>
                  <a:lnTo>
                    <a:pt x="537543" y="122920"/>
                  </a:lnTo>
                  <a:lnTo>
                    <a:pt x="547926" y="111776"/>
                  </a:lnTo>
                  <a:lnTo>
                    <a:pt x="538115" y="100632"/>
                  </a:lnTo>
                  <a:lnTo>
                    <a:pt x="532971" y="102441"/>
                  </a:lnTo>
                  <a:lnTo>
                    <a:pt x="518684" y="94155"/>
                  </a:lnTo>
                  <a:lnTo>
                    <a:pt x="510397" y="107109"/>
                  </a:lnTo>
                  <a:lnTo>
                    <a:pt x="491252" y="106347"/>
                  </a:lnTo>
                  <a:lnTo>
                    <a:pt x="487918" y="120825"/>
                  </a:lnTo>
                  <a:lnTo>
                    <a:pt x="481917" y="126254"/>
                  </a:lnTo>
                  <a:lnTo>
                    <a:pt x="475726" y="116634"/>
                  </a:lnTo>
                  <a:lnTo>
                    <a:pt x="460200" y="122063"/>
                  </a:lnTo>
                  <a:lnTo>
                    <a:pt x="416385" y="119205"/>
                  </a:lnTo>
                  <a:lnTo>
                    <a:pt x="410956" y="109109"/>
                  </a:lnTo>
                  <a:lnTo>
                    <a:pt x="423910" y="100251"/>
                  </a:lnTo>
                  <a:lnTo>
                    <a:pt x="408384" y="83868"/>
                  </a:lnTo>
                  <a:lnTo>
                    <a:pt x="419814" y="61865"/>
                  </a:lnTo>
                  <a:lnTo>
                    <a:pt x="411051" y="56436"/>
                  </a:lnTo>
                  <a:lnTo>
                    <a:pt x="410575" y="42148"/>
                  </a:lnTo>
                  <a:lnTo>
                    <a:pt x="416576" y="38814"/>
                  </a:lnTo>
                  <a:cubicBezTo>
                    <a:pt x="416576" y="38814"/>
                    <a:pt x="408575" y="31290"/>
                    <a:pt x="409051" y="23289"/>
                  </a:cubicBezTo>
                  <a:cubicBezTo>
                    <a:pt x="409813" y="15002"/>
                    <a:pt x="404384" y="12906"/>
                    <a:pt x="404384" y="12906"/>
                  </a:cubicBezTo>
                  <a:lnTo>
                    <a:pt x="396859" y="12906"/>
                  </a:lnTo>
                  <a:lnTo>
                    <a:pt x="395907" y="4334"/>
                  </a:lnTo>
                  <a:lnTo>
                    <a:pt x="389144" y="3572"/>
                  </a:lnTo>
                  <a:lnTo>
                    <a:pt x="386286" y="10525"/>
                  </a:lnTo>
                  <a:cubicBezTo>
                    <a:pt x="386286" y="10525"/>
                    <a:pt x="386286" y="10525"/>
                    <a:pt x="379524" y="11001"/>
                  </a:cubicBezTo>
                  <a:cubicBezTo>
                    <a:pt x="372761" y="11763"/>
                    <a:pt x="379524" y="19860"/>
                    <a:pt x="379524" y="19860"/>
                  </a:cubicBezTo>
                  <a:lnTo>
                    <a:pt x="364474" y="18526"/>
                  </a:lnTo>
                  <a:lnTo>
                    <a:pt x="363141" y="19288"/>
                  </a:lnTo>
                  <a:lnTo>
                    <a:pt x="356949" y="36433"/>
                  </a:lnTo>
                  <a:lnTo>
                    <a:pt x="345519" y="35671"/>
                  </a:lnTo>
                  <a:lnTo>
                    <a:pt x="337995" y="26051"/>
                  </a:lnTo>
                  <a:lnTo>
                    <a:pt x="329136" y="29385"/>
                  </a:lnTo>
                  <a:lnTo>
                    <a:pt x="322088" y="43101"/>
                  </a:lnTo>
                  <a:lnTo>
                    <a:pt x="317421" y="44434"/>
                  </a:lnTo>
                  <a:lnTo>
                    <a:pt x="303133" y="27289"/>
                  </a:lnTo>
                  <a:lnTo>
                    <a:pt x="295608" y="32242"/>
                  </a:lnTo>
                  <a:lnTo>
                    <a:pt x="289417" y="25194"/>
                  </a:lnTo>
                  <a:lnTo>
                    <a:pt x="281892" y="24717"/>
                  </a:lnTo>
                  <a:lnTo>
                    <a:pt x="276463" y="39767"/>
                  </a:lnTo>
                  <a:lnTo>
                    <a:pt x="238839" y="24717"/>
                  </a:lnTo>
                  <a:lnTo>
                    <a:pt x="234172" y="32718"/>
                  </a:lnTo>
                  <a:lnTo>
                    <a:pt x="212931" y="36338"/>
                  </a:lnTo>
                  <a:lnTo>
                    <a:pt x="206169" y="42339"/>
                  </a:lnTo>
                  <a:lnTo>
                    <a:pt x="169402" y="43101"/>
                  </a:lnTo>
                  <a:lnTo>
                    <a:pt x="170164" y="38910"/>
                  </a:lnTo>
                  <a:lnTo>
                    <a:pt x="155877" y="36338"/>
                  </a:lnTo>
                  <a:cubicBezTo>
                    <a:pt x="155877" y="36338"/>
                    <a:pt x="153781" y="37671"/>
                    <a:pt x="146828" y="43101"/>
                  </a:cubicBezTo>
                  <a:cubicBezTo>
                    <a:pt x="140065" y="48530"/>
                    <a:pt x="132064" y="44434"/>
                    <a:pt x="132064" y="44434"/>
                  </a:cubicBezTo>
                  <a:lnTo>
                    <a:pt x="129207" y="50625"/>
                  </a:lnTo>
                  <a:lnTo>
                    <a:pt x="129492" y="50149"/>
                  </a:lnTo>
                  <a:lnTo>
                    <a:pt x="135969" y="54816"/>
                  </a:lnTo>
                  <a:lnTo>
                    <a:pt x="134636" y="62055"/>
                  </a:lnTo>
                  <a:lnTo>
                    <a:pt x="135969" y="62817"/>
                  </a:lnTo>
                  <a:lnTo>
                    <a:pt x="120920" y="62817"/>
                  </a:lnTo>
                  <a:lnTo>
                    <a:pt x="118348" y="71104"/>
                  </a:lnTo>
                  <a:lnTo>
                    <a:pt x="132636" y="84630"/>
                  </a:lnTo>
                  <a:lnTo>
                    <a:pt x="129302" y="94250"/>
                  </a:lnTo>
                  <a:lnTo>
                    <a:pt x="125111" y="90916"/>
                  </a:lnTo>
                  <a:lnTo>
                    <a:pt x="117586" y="98441"/>
                  </a:lnTo>
                  <a:lnTo>
                    <a:pt x="120444" y="103870"/>
                  </a:lnTo>
                  <a:lnTo>
                    <a:pt x="114252" y="116062"/>
                  </a:lnTo>
                  <a:lnTo>
                    <a:pt x="114252" y="124825"/>
                  </a:lnTo>
                  <a:lnTo>
                    <a:pt x="106251" y="130254"/>
                  </a:lnTo>
                  <a:lnTo>
                    <a:pt x="105489" y="139875"/>
                  </a:lnTo>
                  <a:lnTo>
                    <a:pt x="117110" y="139398"/>
                  </a:lnTo>
                  <a:lnTo>
                    <a:pt x="117110" y="145399"/>
                  </a:lnTo>
                  <a:lnTo>
                    <a:pt x="106728" y="159115"/>
                  </a:lnTo>
                  <a:lnTo>
                    <a:pt x="108823" y="162449"/>
                  </a:lnTo>
                  <a:lnTo>
                    <a:pt x="115014" y="161115"/>
                  </a:lnTo>
                  <a:lnTo>
                    <a:pt x="119205" y="166545"/>
                  </a:lnTo>
                  <a:lnTo>
                    <a:pt x="125968" y="165211"/>
                  </a:lnTo>
                  <a:lnTo>
                    <a:pt x="135588" y="168545"/>
                  </a:lnTo>
                  <a:lnTo>
                    <a:pt x="121110" y="187500"/>
                  </a:lnTo>
                  <a:lnTo>
                    <a:pt x="124730" y="201216"/>
                  </a:lnTo>
                  <a:lnTo>
                    <a:pt x="132255" y="207407"/>
                  </a:lnTo>
                  <a:cubicBezTo>
                    <a:pt x="132255" y="207407"/>
                    <a:pt x="131493" y="214932"/>
                    <a:pt x="127302" y="216265"/>
                  </a:cubicBezTo>
                  <a:cubicBezTo>
                    <a:pt x="123111" y="217599"/>
                    <a:pt x="130635" y="233886"/>
                    <a:pt x="130635" y="233886"/>
                  </a:cubicBezTo>
                  <a:lnTo>
                    <a:pt x="125968" y="238839"/>
                  </a:lnTo>
                  <a:lnTo>
                    <a:pt x="127302" y="246364"/>
                  </a:lnTo>
                  <a:lnTo>
                    <a:pt x="133493" y="245602"/>
                  </a:lnTo>
                  <a:lnTo>
                    <a:pt x="140256" y="257794"/>
                  </a:lnTo>
                  <a:lnTo>
                    <a:pt x="132255" y="260652"/>
                  </a:lnTo>
                  <a:lnTo>
                    <a:pt x="128064" y="255222"/>
                  </a:lnTo>
                  <a:lnTo>
                    <a:pt x="114348" y="259890"/>
                  </a:lnTo>
                  <a:lnTo>
                    <a:pt x="116443" y="268748"/>
                  </a:lnTo>
                  <a:cubicBezTo>
                    <a:pt x="116443" y="268748"/>
                    <a:pt x="101394" y="274177"/>
                    <a:pt x="98822" y="270843"/>
                  </a:cubicBezTo>
                  <a:lnTo>
                    <a:pt x="87963" y="272177"/>
                  </a:lnTo>
                  <a:lnTo>
                    <a:pt x="83772" y="262842"/>
                  </a:lnTo>
                  <a:lnTo>
                    <a:pt x="67961" y="262080"/>
                  </a:lnTo>
                  <a:lnTo>
                    <a:pt x="67961" y="275034"/>
                  </a:lnTo>
                  <a:lnTo>
                    <a:pt x="61198" y="277130"/>
                  </a:lnTo>
                  <a:lnTo>
                    <a:pt x="56531" y="272177"/>
                  </a:lnTo>
                  <a:lnTo>
                    <a:pt x="46911" y="275034"/>
                  </a:lnTo>
                  <a:lnTo>
                    <a:pt x="39386" y="281226"/>
                  </a:lnTo>
                  <a:lnTo>
                    <a:pt x="40719" y="296751"/>
                  </a:lnTo>
                  <a:lnTo>
                    <a:pt x="30623" y="298085"/>
                  </a:lnTo>
                  <a:lnTo>
                    <a:pt x="17669" y="312563"/>
                  </a:lnTo>
                  <a:lnTo>
                    <a:pt x="11478" y="324755"/>
                  </a:lnTo>
                  <a:lnTo>
                    <a:pt x="14811" y="335613"/>
                  </a:lnTo>
                  <a:lnTo>
                    <a:pt x="7287" y="342376"/>
                  </a:lnTo>
                  <a:lnTo>
                    <a:pt x="6810" y="366189"/>
                  </a:lnTo>
                  <a:lnTo>
                    <a:pt x="12811" y="373713"/>
                  </a:lnTo>
                  <a:lnTo>
                    <a:pt x="17764" y="405908"/>
                  </a:lnTo>
                  <a:lnTo>
                    <a:pt x="7382" y="418862"/>
                  </a:lnTo>
                  <a:lnTo>
                    <a:pt x="11573" y="428958"/>
                  </a:lnTo>
                  <a:lnTo>
                    <a:pt x="5382" y="443436"/>
                  </a:lnTo>
                  <a:lnTo>
                    <a:pt x="3572" y="461343"/>
                  </a:lnTo>
                  <a:lnTo>
                    <a:pt x="10335" y="464487"/>
                  </a:lnTo>
                  <a:lnTo>
                    <a:pt x="18336" y="476202"/>
                  </a:lnTo>
                  <a:lnTo>
                    <a:pt x="22527" y="486299"/>
                  </a:lnTo>
                  <a:lnTo>
                    <a:pt x="24622" y="496681"/>
                  </a:lnTo>
                  <a:lnTo>
                    <a:pt x="23860" y="506778"/>
                  </a:lnTo>
                  <a:lnTo>
                    <a:pt x="25384" y="515064"/>
                  </a:lnTo>
                  <a:lnTo>
                    <a:pt x="30813" y="518398"/>
                  </a:lnTo>
                  <a:lnTo>
                    <a:pt x="28242" y="521256"/>
                  </a:lnTo>
                  <a:lnTo>
                    <a:pt x="30051" y="520494"/>
                  </a:lnTo>
                  <a:lnTo>
                    <a:pt x="51864" y="518970"/>
                  </a:lnTo>
                  <a:lnTo>
                    <a:pt x="55197" y="528590"/>
                  </a:lnTo>
                  <a:lnTo>
                    <a:pt x="61389" y="534781"/>
                  </a:lnTo>
                  <a:lnTo>
                    <a:pt x="99489" y="535543"/>
                  </a:lnTo>
                  <a:lnTo>
                    <a:pt x="114538" y="544306"/>
                  </a:lnTo>
                  <a:lnTo>
                    <a:pt x="128826" y="563261"/>
                  </a:lnTo>
                  <a:lnTo>
                    <a:pt x="154734" y="578310"/>
                  </a:lnTo>
                  <a:lnTo>
                    <a:pt x="167211" y="584502"/>
                  </a:lnTo>
                  <a:cubicBezTo>
                    <a:pt x="167211" y="584502"/>
                    <a:pt x="171879" y="609362"/>
                    <a:pt x="171879" y="610124"/>
                  </a:cubicBezTo>
                  <a:cubicBezTo>
                    <a:pt x="171879" y="610695"/>
                    <a:pt x="181213" y="612219"/>
                    <a:pt x="183785" y="605933"/>
                  </a:cubicBezTo>
                  <a:cubicBezTo>
                    <a:pt x="184833" y="603361"/>
                    <a:pt x="189214" y="604123"/>
                    <a:pt x="189500" y="604123"/>
                  </a:cubicBezTo>
                  <a:cubicBezTo>
                    <a:pt x="190262" y="604123"/>
                    <a:pt x="201120" y="623078"/>
                    <a:pt x="201978" y="623078"/>
                  </a:cubicBezTo>
                  <a:lnTo>
                    <a:pt x="234648" y="618887"/>
                  </a:lnTo>
                  <a:lnTo>
                    <a:pt x="240078" y="627745"/>
                  </a:lnTo>
                  <a:lnTo>
                    <a:pt x="228362" y="645652"/>
                  </a:lnTo>
                  <a:lnTo>
                    <a:pt x="235315" y="654987"/>
                  </a:lnTo>
                  <a:lnTo>
                    <a:pt x="249603" y="641556"/>
                  </a:lnTo>
                  <a:lnTo>
                    <a:pt x="258461" y="643652"/>
                  </a:lnTo>
                  <a:lnTo>
                    <a:pt x="262652" y="665464"/>
                  </a:lnTo>
                  <a:lnTo>
                    <a:pt x="268843" y="675561"/>
                  </a:lnTo>
                  <a:lnTo>
                    <a:pt x="275606" y="668798"/>
                  </a:lnTo>
                  <a:lnTo>
                    <a:pt x="286464" y="649081"/>
                  </a:lnTo>
                  <a:lnTo>
                    <a:pt x="298085" y="647748"/>
                  </a:lnTo>
                  <a:lnTo>
                    <a:pt x="311039" y="654987"/>
                  </a:lnTo>
                  <a:lnTo>
                    <a:pt x="324564" y="654987"/>
                  </a:lnTo>
                  <a:lnTo>
                    <a:pt x="336185" y="662511"/>
                  </a:lnTo>
                  <a:lnTo>
                    <a:pt x="363426" y="668703"/>
                  </a:lnTo>
                  <a:lnTo>
                    <a:pt x="364569" y="682514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" name="Полилиния: фигура 507">
              <a:extLst>
                <a:ext uri="{FF2B5EF4-FFF2-40B4-BE49-F238E27FC236}">
                  <a16:creationId xmlns:a16="http://schemas.microsoft.com/office/drawing/2014/main" id="{55E8C596-B19F-77A2-90C9-10E25AE6C43B}"/>
                </a:ext>
              </a:extLst>
            </p:cNvPr>
            <p:cNvSpPr/>
            <p:nvPr/>
          </p:nvSpPr>
          <p:spPr>
            <a:xfrm>
              <a:off x="5930618" y="3907581"/>
              <a:ext cx="1462718" cy="1307759"/>
            </a:xfrm>
            <a:custGeom>
              <a:avLst/>
              <a:gdLst>
                <a:gd name="connsiteX0" fmla="*/ 25194 w 771525"/>
                <a:gd name="connsiteY0" fmla="*/ 30623 h 676275"/>
                <a:gd name="connsiteX1" fmla="*/ 34528 w 771525"/>
                <a:gd name="connsiteY1" fmla="*/ 28242 h 676275"/>
                <a:gd name="connsiteX2" fmla="*/ 39957 w 771525"/>
                <a:gd name="connsiteY2" fmla="*/ 20717 h 676275"/>
                <a:gd name="connsiteX3" fmla="*/ 48244 w 771525"/>
                <a:gd name="connsiteY3" fmla="*/ 20717 h 676275"/>
                <a:gd name="connsiteX4" fmla="*/ 55007 w 771525"/>
                <a:gd name="connsiteY4" fmla="*/ 26146 h 676275"/>
                <a:gd name="connsiteX5" fmla="*/ 67961 w 771525"/>
                <a:gd name="connsiteY5" fmla="*/ 21955 h 676275"/>
                <a:gd name="connsiteX6" fmla="*/ 79581 w 771525"/>
                <a:gd name="connsiteY6" fmla="*/ 29480 h 676275"/>
                <a:gd name="connsiteX7" fmla="*/ 85011 w 771525"/>
                <a:gd name="connsiteY7" fmla="*/ 23289 h 676275"/>
                <a:gd name="connsiteX8" fmla="*/ 97965 w 771525"/>
                <a:gd name="connsiteY8" fmla="*/ 30813 h 676275"/>
                <a:gd name="connsiteX9" fmla="*/ 108823 w 771525"/>
                <a:gd name="connsiteY9" fmla="*/ 28718 h 676275"/>
                <a:gd name="connsiteX10" fmla="*/ 108823 w 771525"/>
                <a:gd name="connsiteY10" fmla="*/ 18621 h 676275"/>
                <a:gd name="connsiteX11" fmla="*/ 130826 w 771525"/>
                <a:gd name="connsiteY11" fmla="*/ 12430 h 676275"/>
                <a:gd name="connsiteX12" fmla="*/ 133683 w 771525"/>
                <a:gd name="connsiteY12" fmla="*/ 19193 h 676275"/>
                <a:gd name="connsiteX13" fmla="*/ 144542 w 771525"/>
                <a:gd name="connsiteY13" fmla="*/ 19193 h 676275"/>
                <a:gd name="connsiteX14" fmla="*/ 146637 w 771525"/>
                <a:gd name="connsiteY14" fmla="*/ 28242 h 676275"/>
                <a:gd name="connsiteX15" fmla="*/ 154638 w 771525"/>
                <a:gd name="connsiteY15" fmla="*/ 28242 h 676275"/>
                <a:gd name="connsiteX16" fmla="*/ 153305 w 771525"/>
                <a:gd name="connsiteY16" fmla="*/ 21288 h 676275"/>
                <a:gd name="connsiteX17" fmla="*/ 166259 w 771525"/>
                <a:gd name="connsiteY17" fmla="*/ 19955 h 676275"/>
                <a:gd name="connsiteX18" fmla="*/ 169116 w 771525"/>
                <a:gd name="connsiteY18" fmla="*/ 24622 h 676275"/>
                <a:gd name="connsiteX19" fmla="*/ 181308 w 771525"/>
                <a:gd name="connsiteY19" fmla="*/ 24051 h 676275"/>
                <a:gd name="connsiteX20" fmla="*/ 184642 w 771525"/>
                <a:gd name="connsiteY20" fmla="*/ 21193 h 676275"/>
                <a:gd name="connsiteX21" fmla="*/ 195501 w 771525"/>
                <a:gd name="connsiteY21" fmla="*/ 21193 h 676275"/>
                <a:gd name="connsiteX22" fmla="*/ 195024 w 771525"/>
                <a:gd name="connsiteY22" fmla="*/ 6906 h 676275"/>
                <a:gd name="connsiteX23" fmla="*/ 216837 w 771525"/>
                <a:gd name="connsiteY23" fmla="*/ 3572 h 676275"/>
                <a:gd name="connsiteX24" fmla="*/ 217313 w 771525"/>
                <a:gd name="connsiteY24" fmla="*/ 13192 h 676275"/>
                <a:gd name="connsiteX25" fmla="*/ 248174 w 771525"/>
                <a:gd name="connsiteY25" fmla="*/ 14526 h 676275"/>
                <a:gd name="connsiteX26" fmla="*/ 250746 w 771525"/>
                <a:gd name="connsiteY26" fmla="*/ 30813 h 676275"/>
                <a:gd name="connsiteX27" fmla="*/ 263223 w 771525"/>
                <a:gd name="connsiteY27" fmla="*/ 36243 h 676275"/>
                <a:gd name="connsiteX28" fmla="*/ 272558 w 771525"/>
                <a:gd name="connsiteY28" fmla="*/ 47101 h 676275"/>
                <a:gd name="connsiteX29" fmla="*/ 280845 w 771525"/>
                <a:gd name="connsiteY29" fmla="*/ 42910 h 676275"/>
                <a:gd name="connsiteX30" fmla="*/ 285036 w 771525"/>
                <a:gd name="connsiteY30" fmla="*/ 51197 h 676275"/>
                <a:gd name="connsiteX31" fmla="*/ 302657 w 771525"/>
                <a:gd name="connsiteY31" fmla="*/ 47863 h 676275"/>
                <a:gd name="connsiteX32" fmla="*/ 310182 w 771525"/>
                <a:gd name="connsiteY32" fmla="*/ 37481 h 676275"/>
                <a:gd name="connsiteX33" fmla="*/ 310944 w 771525"/>
                <a:gd name="connsiteY33" fmla="*/ 53769 h 676275"/>
                <a:gd name="connsiteX34" fmla="*/ 330660 w 771525"/>
                <a:gd name="connsiteY34" fmla="*/ 51959 h 676275"/>
                <a:gd name="connsiteX35" fmla="*/ 330660 w 771525"/>
                <a:gd name="connsiteY35" fmla="*/ 63389 h 676275"/>
                <a:gd name="connsiteX36" fmla="*/ 326565 w 771525"/>
                <a:gd name="connsiteY36" fmla="*/ 69580 h 676275"/>
                <a:gd name="connsiteX37" fmla="*/ 343614 w 771525"/>
                <a:gd name="connsiteY37" fmla="*/ 70914 h 676275"/>
                <a:gd name="connsiteX38" fmla="*/ 342852 w 771525"/>
                <a:gd name="connsiteY38" fmla="*/ 61293 h 676275"/>
                <a:gd name="connsiteX39" fmla="*/ 355330 w 771525"/>
                <a:gd name="connsiteY39" fmla="*/ 64151 h 676275"/>
                <a:gd name="connsiteX40" fmla="*/ 353235 w 771525"/>
                <a:gd name="connsiteY40" fmla="*/ 56626 h 676275"/>
                <a:gd name="connsiteX41" fmla="*/ 366665 w 771525"/>
                <a:gd name="connsiteY41" fmla="*/ 53292 h 676275"/>
                <a:gd name="connsiteX42" fmla="*/ 366665 w 771525"/>
                <a:gd name="connsiteY42" fmla="*/ 58722 h 676275"/>
                <a:gd name="connsiteX43" fmla="*/ 374952 w 771525"/>
                <a:gd name="connsiteY43" fmla="*/ 56626 h 676275"/>
                <a:gd name="connsiteX44" fmla="*/ 380381 w 771525"/>
                <a:gd name="connsiteY44" fmla="*/ 67485 h 676275"/>
                <a:gd name="connsiteX45" fmla="*/ 396764 w 771525"/>
                <a:gd name="connsiteY45" fmla="*/ 59960 h 676275"/>
                <a:gd name="connsiteX46" fmla="*/ 403527 w 771525"/>
                <a:gd name="connsiteY46" fmla="*/ 74247 h 676275"/>
                <a:gd name="connsiteX47" fmla="*/ 390573 w 771525"/>
                <a:gd name="connsiteY47" fmla="*/ 90535 h 676275"/>
                <a:gd name="connsiteX48" fmla="*/ 401431 w 771525"/>
                <a:gd name="connsiteY48" fmla="*/ 115205 h 676275"/>
                <a:gd name="connsiteX49" fmla="*/ 421434 w 771525"/>
                <a:gd name="connsiteY49" fmla="*/ 113871 h 676275"/>
                <a:gd name="connsiteX50" fmla="*/ 424768 w 771525"/>
                <a:gd name="connsiteY50" fmla="*/ 128921 h 676275"/>
                <a:gd name="connsiteX51" fmla="*/ 430959 w 771525"/>
                <a:gd name="connsiteY51" fmla="*/ 143970 h 676275"/>
                <a:gd name="connsiteX52" fmla="*/ 432292 w 771525"/>
                <a:gd name="connsiteY52" fmla="*/ 152829 h 676275"/>
                <a:gd name="connsiteX53" fmla="*/ 424005 w 771525"/>
                <a:gd name="connsiteY53" fmla="*/ 154924 h 676275"/>
                <a:gd name="connsiteX54" fmla="*/ 424005 w 771525"/>
                <a:gd name="connsiteY54" fmla="*/ 164544 h 676275"/>
                <a:gd name="connsiteX55" fmla="*/ 416004 w 771525"/>
                <a:gd name="connsiteY55" fmla="*/ 171307 h 676275"/>
                <a:gd name="connsiteX56" fmla="*/ 418100 w 771525"/>
                <a:gd name="connsiteY56" fmla="*/ 178070 h 676275"/>
                <a:gd name="connsiteX57" fmla="*/ 434483 w 771525"/>
                <a:gd name="connsiteY57" fmla="*/ 178070 h 676275"/>
                <a:gd name="connsiteX58" fmla="*/ 460962 w 771525"/>
                <a:gd name="connsiteY58" fmla="*/ 160449 h 676275"/>
                <a:gd name="connsiteX59" fmla="*/ 483537 w 771525"/>
                <a:gd name="connsiteY59" fmla="*/ 162544 h 676275"/>
                <a:gd name="connsiteX60" fmla="*/ 496491 w 771525"/>
                <a:gd name="connsiteY60" fmla="*/ 188452 h 676275"/>
                <a:gd name="connsiteX61" fmla="*/ 510207 w 771525"/>
                <a:gd name="connsiteY61" fmla="*/ 186928 h 676275"/>
                <a:gd name="connsiteX62" fmla="*/ 510207 w 771525"/>
                <a:gd name="connsiteY62" fmla="*/ 178070 h 676275"/>
                <a:gd name="connsiteX63" fmla="*/ 518208 w 771525"/>
                <a:gd name="connsiteY63" fmla="*/ 175974 h 676275"/>
                <a:gd name="connsiteX64" fmla="*/ 518208 w 771525"/>
                <a:gd name="connsiteY64" fmla="*/ 165116 h 676275"/>
                <a:gd name="connsiteX65" fmla="*/ 534019 w 771525"/>
                <a:gd name="connsiteY65" fmla="*/ 160449 h 676275"/>
                <a:gd name="connsiteX66" fmla="*/ 550878 w 771525"/>
                <a:gd name="connsiteY66" fmla="*/ 175974 h 676275"/>
                <a:gd name="connsiteX67" fmla="*/ 575453 w 771525"/>
                <a:gd name="connsiteY67" fmla="*/ 166354 h 676275"/>
                <a:gd name="connsiteX68" fmla="*/ 578311 w 771525"/>
                <a:gd name="connsiteY68" fmla="*/ 173879 h 676275"/>
                <a:gd name="connsiteX69" fmla="*/ 593836 w 771525"/>
                <a:gd name="connsiteY69" fmla="*/ 170450 h 676275"/>
                <a:gd name="connsiteX70" fmla="*/ 608886 w 771525"/>
                <a:gd name="connsiteY70" fmla="*/ 168354 h 676275"/>
                <a:gd name="connsiteX71" fmla="*/ 627269 w 771525"/>
                <a:gd name="connsiteY71" fmla="*/ 160830 h 676275"/>
                <a:gd name="connsiteX72" fmla="*/ 631936 w 771525"/>
                <a:gd name="connsiteY72" fmla="*/ 149971 h 676275"/>
                <a:gd name="connsiteX73" fmla="*/ 630603 w 771525"/>
                <a:gd name="connsiteY73" fmla="*/ 141208 h 676275"/>
                <a:gd name="connsiteX74" fmla="*/ 636032 w 771525"/>
                <a:gd name="connsiteY74" fmla="*/ 140446 h 676275"/>
                <a:gd name="connsiteX75" fmla="*/ 636794 w 771525"/>
                <a:gd name="connsiteY75" fmla="*/ 131112 h 676275"/>
                <a:gd name="connsiteX76" fmla="*/ 631365 w 771525"/>
                <a:gd name="connsiteY76" fmla="*/ 131683 h 676275"/>
                <a:gd name="connsiteX77" fmla="*/ 629269 w 771525"/>
                <a:gd name="connsiteY77" fmla="*/ 123682 h 676275"/>
                <a:gd name="connsiteX78" fmla="*/ 655177 w 771525"/>
                <a:gd name="connsiteY78" fmla="*/ 118253 h 676275"/>
                <a:gd name="connsiteX79" fmla="*/ 651844 w 771525"/>
                <a:gd name="connsiteY79" fmla="*/ 110728 h 676275"/>
                <a:gd name="connsiteX80" fmla="*/ 637365 w 771525"/>
                <a:gd name="connsiteY80" fmla="*/ 112824 h 676275"/>
                <a:gd name="connsiteX81" fmla="*/ 637365 w 771525"/>
                <a:gd name="connsiteY81" fmla="*/ 104537 h 676275"/>
                <a:gd name="connsiteX82" fmla="*/ 665369 w 771525"/>
                <a:gd name="connsiteY82" fmla="*/ 97774 h 676275"/>
                <a:gd name="connsiteX83" fmla="*/ 670798 w 771525"/>
                <a:gd name="connsiteY83" fmla="*/ 105299 h 676275"/>
                <a:gd name="connsiteX84" fmla="*/ 686610 w 771525"/>
                <a:gd name="connsiteY84" fmla="*/ 100346 h 676275"/>
                <a:gd name="connsiteX85" fmla="*/ 680419 w 771525"/>
                <a:gd name="connsiteY85" fmla="*/ 78534 h 676275"/>
                <a:gd name="connsiteX86" fmla="*/ 696802 w 771525"/>
                <a:gd name="connsiteY86" fmla="*/ 71771 h 676275"/>
                <a:gd name="connsiteX87" fmla="*/ 700897 w 771525"/>
                <a:gd name="connsiteY87" fmla="*/ 79296 h 676275"/>
                <a:gd name="connsiteX88" fmla="*/ 710518 w 771525"/>
                <a:gd name="connsiteY88" fmla="*/ 73866 h 676275"/>
                <a:gd name="connsiteX89" fmla="*/ 713851 w 771525"/>
                <a:gd name="connsiteY89" fmla="*/ 81867 h 676275"/>
                <a:gd name="connsiteX90" fmla="*/ 722138 w 771525"/>
                <a:gd name="connsiteY90" fmla="*/ 78534 h 676275"/>
                <a:gd name="connsiteX91" fmla="*/ 721376 w 771525"/>
                <a:gd name="connsiteY91" fmla="*/ 88154 h 676275"/>
                <a:gd name="connsiteX92" fmla="*/ 712518 w 771525"/>
                <a:gd name="connsiteY92" fmla="*/ 95679 h 676275"/>
                <a:gd name="connsiteX93" fmla="*/ 715089 w 771525"/>
                <a:gd name="connsiteY93" fmla="*/ 106537 h 676275"/>
                <a:gd name="connsiteX94" fmla="*/ 710422 w 771525"/>
                <a:gd name="connsiteY94" fmla="*/ 110728 h 676275"/>
                <a:gd name="connsiteX95" fmla="*/ 723376 w 771525"/>
                <a:gd name="connsiteY95" fmla="*/ 127016 h 676275"/>
                <a:gd name="connsiteX96" fmla="*/ 736330 w 771525"/>
                <a:gd name="connsiteY96" fmla="*/ 122825 h 676275"/>
                <a:gd name="connsiteX97" fmla="*/ 736330 w 771525"/>
                <a:gd name="connsiteY97" fmla="*/ 137874 h 676275"/>
                <a:gd name="connsiteX98" fmla="*/ 740521 w 771525"/>
                <a:gd name="connsiteY98" fmla="*/ 149590 h 676275"/>
                <a:gd name="connsiteX99" fmla="*/ 732235 w 771525"/>
                <a:gd name="connsiteY99" fmla="*/ 154257 h 676275"/>
                <a:gd name="connsiteX100" fmla="*/ 735092 w 771525"/>
                <a:gd name="connsiteY100" fmla="*/ 186928 h 676275"/>
                <a:gd name="connsiteX101" fmla="*/ 713089 w 771525"/>
                <a:gd name="connsiteY101" fmla="*/ 192357 h 676275"/>
                <a:gd name="connsiteX102" fmla="*/ 720614 w 771525"/>
                <a:gd name="connsiteY102" fmla="*/ 244173 h 676275"/>
                <a:gd name="connsiteX103" fmla="*/ 744427 w 771525"/>
                <a:gd name="connsiteY103" fmla="*/ 244935 h 676275"/>
                <a:gd name="connsiteX104" fmla="*/ 741855 w 771525"/>
                <a:gd name="connsiteY104" fmla="*/ 254556 h 676275"/>
                <a:gd name="connsiteX105" fmla="*/ 743950 w 771525"/>
                <a:gd name="connsiteY105" fmla="*/ 265414 h 676275"/>
                <a:gd name="connsiteX106" fmla="*/ 752808 w 771525"/>
                <a:gd name="connsiteY106" fmla="*/ 264652 h 676275"/>
                <a:gd name="connsiteX107" fmla="*/ 752046 w 771525"/>
                <a:gd name="connsiteY107" fmla="*/ 286464 h 676275"/>
                <a:gd name="connsiteX108" fmla="*/ 756999 w 771525"/>
                <a:gd name="connsiteY108" fmla="*/ 306943 h 676275"/>
                <a:gd name="connsiteX109" fmla="*/ 742521 w 771525"/>
                <a:gd name="connsiteY109" fmla="*/ 310277 h 676275"/>
                <a:gd name="connsiteX110" fmla="*/ 739188 w 771525"/>
                <a:gd name="connsiteY110" fmla="*/ 285131 h 676275"/>
                <a:gd name="connsiteX111" fmla="*/ 727758 w 771525"/>
                <a:gd name="connsiteY111" fmla="*/ 287226 h 676275"/>
                <a:gd name="connsiteX112" fmla="*/ 725662 w 771525"/>
                <a:gd name="connsiteY112" fmla="*/ 305610 h 676275"/>
                <a:gd name="connsiteX113" fmla="*/ 727758 w 771525"/>
                <a:gd name="connsiteY113" fmla="*/ 320659 h 676275"/>
                <a:gd name="connsiteX114" fmla="*/ 747474 w 771525"/>
                <a:gd name="connsiteY114" fmla="*/ 318564 h 676275"/>
                <a:gd name="connsiteX115" fmla="*/ 757095 w 771525"/>
                <a:gd name="connsiteY115" fmla="*/ 341614 h 676275"/>
                <a:gd name="connsiteX116" fmla="*/ 743379 w 771525"/>
                <a:gd name="connsiteY116" fmla="*/ 346567 h 676275"/>
                <a:gd name="connsiteX117" fmla="*/ 748808 w 771525"/>
                <a:gd name="connsiteY117" fmla="*/ 364950 h 676275"/>
                <a:gd name="connsiteX118" fmla="*/ 772144 w 771525"/>
                <a:gd name="connsiteY118" fmla="*/ 373809 h 676275"/>
                <a:gd name="connsiteX119" fmla="*/ 767191 w 771525"/>
                <a:gd name="connsiteY119" fmla="*/ 380000 h 676275"/>
                <a:gd name="connsiteX120" fmla="*/ 764619 w 771525"/>
                <a:gd name="connsiteY120" fmla="*/ 387239 h 676275"/>
                <a:gd name="connsiteX121" fmla="*/ 759190 w 771525"/>
                <a:gd name="connsiteY121" fmla="*/ 388001 h 676275"/>
                <a:gd name="connsiteX122" fmla="*/ 752999 w 771525"/>
                <a:gd name="connsiteY122" fmla="*/ 384667 h 676275"/>
                <a:gd name="connsiteX123" fmla="*/ 745474 w 771525"/>
                <a:gd name="connsiteY123" fmla="*/ 385429 h 676275"/>
                <a:gd name="connsiteX124" fmla="*/ 739283 w 771525"/>
                <a:gd name="connsiteY124" fmla="*/ 395526 h 676275"/>
                <a:gd name="connsiteX125" fmla="*/ 716709 w 771525"/>
                <a:gd name="connsiteY125" fmla="*/ 393430 h 676275"/>
                <a:gd name="connsiteX126" fmla="*/ 700421 w 771525"/>
                <a:gd name="connsiteY126" fmla="*/ 424291 h 676275"/>
                <a:gd name="connsiteX127" fmla="*/ 746808 w 771525"/>
                <a:gd name="connsiteY127" fmla="*/ 452009 h 676275"/>
                <a:gd name="connsiteX128" fmla="*/ 734616 w 771525"/>
                <a:gd name="connsiteY128" fmla="*/ 467820 h 676275"/>
                <a:gd name="connsiteX129" fmla="*/ 716709 w 771525"/>
                <a:gd name="connsiteY129" fmla="*/ 462391 h 676275"/>
                <a:gd name="connsiteX130" fmla="*/ 716709 w 771525"/>
                <a:gd name="connsiteY130" fmla="*/ 477441 h 676275"/>
                <a:gd name="connsiteX131" fmla="*/ 726329 w 771525"/>
                <a:gd name="connsiteY131" fmla="*/ 480012 h 676275"/>
                <a:gd name="connsiteX132" fmla="*/ 724995 w 771525"/>
                <a:gd name="connsiteY132" fmla="*/ 484965 h 676275"/>
                <a:gd name="connsiteX133" fmla="*/ 709470 w 771525"/>
                <a:gd name="connsiteY133" fmla="*/ 484965 h 676275"/>
                <a:gd name="connsiteX134" fmla="*/ 706612 w 771525"/>
                <a:gd name="connsiteY134" fmla="*/ 494300 h 676275"/>
                <a:gd name="connsiteX135" fmla="*/ 686895 w 771525"/>
                <a:gd name="connsiteY135" fmla="*/ 496395 h 676275"/>
                <a:gd name="connsiteX136" fmla="*/ 686895 w 771525"/>
                <a:gd name="connsiteY136" fmla="*/ 508111 h 676275"/>
                <a:gd name="connsiteX137" fmla="*/ 703278 w 771525"/>
                <a:gd name="connsiteY137" fmla="*/ 508111 h 676275"/>
                <a:gd name="connsiteX138" fmla="*/ 712899 w 771525"/>
                <a:gd name="connsiteY138" fmla="*/ 503444 h 676275"/>
                <a:gd name="connsiteX139" fmla="*/ 713375 w 771525"/>
                <a:gd name="connsiteY139" fmla="*/ 513540 h 676275"/>
                <a:gd name="connsiteX140" fmla="*/ 684038 w 771525"/>
                <a:gd name="connsiteY140" fmla="*/ 518208 h 676275"/>
                <a:gd name="connsiteX141" fmla="*/ 678037 w 771525"/>
                <a:gd name="connsiteY141" fmla="*/ 525161 h 676275"/>
                <a:gd name="connsiteX142" fmla="*/ 668417 w 771525"/>
                <a:gd name="connsiteY142" fmla="*/ 527256 h 676275"/>
                <a:gd name="connsiteX143" fmla="*/ 666321 w 771525"/>
                <a:gd name="connsiteY143" fmla="*/ 522303 h 676275"/>
                <a:gd name="connsiteX144" fmla="*/ 655463 w 771525"/>
                <a:gd name="connsiteY144" fmla="*/ 522303 h 676275"/>
                <a:gd name="connsiteX145" fmla="*/ 654701 w 771525"/>
                <a:gd name="connsiteY145" fmla="*/ 527733 h 676275"/>
                <a:gd name="connsiteX146" fmla="*/ 646700 w 771525"/>
                <a:gd name="connsiteY146" fmla="*/ 528495 h 676275"/>
                <a:gd name="connsiteX147" fmla="*/ 644604 w 771525"/>
                <a:gd name="connsiteY147" fmla="*/ 515541 h 676275"/>
                <a:gd name="connsiteX148" fmla="*/ 620792 w 771525"/>
                <a:gd name="connsiteY148" fmla="*/ 516303 h 676275"/>
                <a:gd name="connsiteX149" fmla="*/ 615839 w 771525"/>
                <a:gd name="connsiteY149" fmla="*/ 506682 h 676275"/>
                <a:gd name="connsiteX150" fmla="*/ 605743 w 771525"/>
                <a:gd name="connsiteY150" fmla="*/ 508016 h 676275"/>
                <a:gd name="connsiteX151" fmla="*/ 604980 w 771525"/>
                <a:gd name="connsiteY151" fmla="*/ 524399 h 676275"/>
                <a:gd name="connsiteX152" fmla="*/ 589931 w 771525"/>
                <a:gd name="connsiteY152" fmla="*/ 527256 h 676275"/>
                <a:gd name="connsiteX153" fmla="*/ 585264 w 771525"/>
                <a:gd name="connsiteY153" fmla="*/ 520303 h 676275"/>
                <a:gd name="connsiteX154" fmla="*/ 562213 w 771525"/>
                <a:gd name="connsiteY154" fmla="*/ 523637 h 676275"/>
                <a:gd name="connsiteX155" fmla="*/ 562689 w 771525"/>
                <a:gd name="connsiteY155" fmla="*/ 532686 h 676275"/>
                <a:gd name="connsiteX156" fmla="*/ 553069 w 771525"/>
                <a:gd name="connsiteY156" fmla="*/ 533257 h 676275"/>
                <a:gd name="connsiteX157" fmla="*/ 550974 w 771525"/>
                <a:gd name="connsiteY157" fmla="*/ 522399 h 676275"/>
                <a:gd name="connsiteX158" fmla="*/ 533353 w 771525"/>
                <a:gd name="connsiteY158" fmla="*/ 523732 h 676275"/>
                <a:gd name="connsiteX159" fmla="*/ 531257 w 771525"/>
                <a:gd name="connsiteY159" fmla="*/ 533352 h 676275"/>
                <a:gd name="connsiteX160" fmla="*/ 522494 w 771525"/>
                <a:gd name="connsiteY160" fmla="*/ 536210 h 676275"/>
                <a:gd name="connsiteX161" fmla="*/ 521732 w 771525"/>
                <a:gd name="connsiteY161" fmla="*/ 546306 h 676275"/>
                <a:gd name="connsiteX162" fmla="*/ 509540 w 771525"/>
                <a:gd name="connsiteY162" fmla="*/ 551259 h 676275"/>
                <a:gd name="connsiteX163" fmla="*/ 508206 w 771525"/>
                <a:gd name="connsiteY163" fmla="*/ 558784 h 676275"/>
                <a:gd name="connsiteX164" fmla="*/ 493157 w 771525"/>
                <a:gd name="connsiteY164" fmla="*/ 560594 h 676275"/>
                <a:gd name="connsiteX165" fmla="*/ 492395 w 771525"/>
                <a:gd name="connsiteY165" fmla="*/ 556689 h 676275"/>
                <a:gd name="connsiteX166" fmla="*/ 475536 w 771525"/>
                <a:gd name="connsiteY166" fmla="*/ 561356 h 676275"/>
                <a:gd name="connsiteX167" fmla="*/ 475536 w 771525"/>
                <a:gd name="connsiteY167" fmla="*/ 566785 h 676275"/>
                <a:gd name="connsiteX168" fmla="*/ 482298 w 771525"/>
                <a:gd name="connsiteY168" fmla="*/ 568119 h 676275"/>
                <a:gd name="connsiteX169" fmla="*/ 484394 w 771525"/>
                <a:gd name="connsiteY169" fmla="*/ 578501 h 676275"/>
                <a:gd name="connsiteX170" fmla="*/ 462582 w 771525"/>
                <a:gd name="connsiteY170" fmla="*/ 584502 h 676275"/>
                <a:gd name="connsiteX171" fmla="*/ 457629 w 771525"/>
                <a:gd name="connsiteY171" fmla="*/ 564785 h 676275"/>
                <a:gd name="connsiteX172" fmla="*/ 453438 w 771525"/>
                <a:gd name="connsiteY172" fmla="*/ 536305 h 676275"/>
                <a:gd name="connsiteX173" fmla="*/ 471345 w 771525"/>
                <a:gd name="connsiteY173" fmla="*/ 496586 h 676275"/>
                <a:gd name="connsiteX174" fmla="*/ 458867 w 771525"/>
                <a:gd name="connsiteY174" fmla="*/ 488585 h 676275"/>
                <a:gd name="connsiteX175" fmla="*/ 454962 w 771525"/>
                <a:gd name="connsiteY175" fmla="*/ 459819 h 676275"/>
                <a:gd name="connsiteX176" fmla="*/ 435816 w 771525"/>
                <a:gd name="connsiteY176" fmla="*/ 458486 h 676275"/>
                <a:gd name="connsiteX177" fmla="*/ 440007 w 771525"/>
                <a:gd name="connsiteY177" fmla="*/ 439341 h 676275"/>
                <a:gd name="connsiteX178" fmla="*/ 434578 w 771525"/>
                <a:gd name="connsiteY178" fmla="*/ 425910 h 676275"/>
                <a:gd name="connsiteX179" fmla="*/ 412766 w 771525"/>
                <a:gd name="connsiteY179" fmla="*/ 400002 h 676275"/>
                <a:gd name="connsiteX180" fmla="*/ 432959 w 771525"/>
                <a:gd name="connsiteY180" fmla="*/ 446389 h 676275"/>
                <a:gd name="connsiteX181" fmla="*/ 420767 w 771525"/>
                <a:gd name="connsiteY181" fmla="*/ 457248 h 676275"/>
                <a:gd name="connsiteX182" fmla="*/ 452104 w 771525"/>
                <a:gd name="connsiteY182" fmla="*/ 466868 h 676275"/>
                <a:gd name="connsiteX183" fmla="*/ 442484 w 771525"/>
                <a:gd name="connsiteY183" fmla="*/ 480298 h 676275"/>
                <a:gd name="connsiteX184" fmla="*/ 461629 w 771525"/>
                <a:gd name="connsiteY184" fmla="*/ 498205 h 676275"/>
                <a:gd name="connsiteX185" fmla="*/ 449437 w 771525"/>
                <a:gd name="connsiteY185" fmla="*/ 521256 h 676275"/>
                <a:gd name="connsiteX186" fmla="*/ 435721 w 771525"/>
                <a:gd name="connsiteY186" fmla="*/ 530876 h 676275"/>
                <a:gd name="connsiteX187" fmla="*/ 434388 w 771525"/>
                <a:gd name="connsiteY187" fmla="*/ 559356 h 676275"/>
                <a:gd name="connsiteX188" fmla="*/ 445246 w 771525"/>
                <a:gd name="connsiteY188" fmla="*/ 567642 h 676275"/>
                <a:gd name="connsiteX189" fmla="*/ 441055 w 771525"/>
                <a:gd name="connsiteY189" fmla="*/ 574405 h 676275"/>
                <a:gd name="connsiteX190" fmla="*/ 434293 w 771525"/>
                <a:gd name="connsiteY190" fmla="*/ 603171 h 676275"/>
                <a:gd name="connsiteX191" fmla="*/ 394668 w 771525"/>
                <a:gd name="connsiteY191" fmla="*/ 604504 h 676275"/>
                <a:gd name="connsiteX192" fmla="*/ 382476 w 771525"/>
                <a:gd name="connsiteY192" fmla="*/ 597741 h 676275"/>
                <a:gd name="connsiteX193" fmla="*/ 361998 w 771525"/>
                <a:gd name="connsiteY193" fmla="*/ 597741 h 676275"/>
                <a:gd name="connsiteX194" fmla="*/ 345710 w 771525"/>
                <a:gd name="connsiteY194" fmla="*/ 612505 h 676275"/>
                <a:gd name="connsiteX195" fmla="*/ 318468 w 771525"/>
                <a:gd name="connsiteY195" fmla="*/ 608600 h 676275"/>
                <a:gd name="connsiteX196" fmla="*/ 329327 w 771525"/>
                <a:gd name="connsiteY196" fmla="*/ 600313 h 676275"/>
                <a:gd name="connsiteX197" fmla="*/ 344376 w 771525"/>
                <a:gd name="connsiteY197" fmla="*/ 578501 h 676275"/>
                <a:gd name="connsiteX198" fmla="*/ 348282 w 771525"/>
                <a:gd name="connsiteY198" fmla="*/ 562213 h 676275"/>
                <a:gd name="connsiteX199" fmla="*/ 360759 w 771525"/>
                <a:gd name="connsiteY199" fmla="*/ 543068 h 676275"/>
                <a:gd name="connsiteX200" fmla="*/ 356568 w 771525"/>
                <a:gd name="connsiteY200" fmla="*/ 530876 h 676275"/>
                <a:gd name="connsiteX201" fmla="*/ 348282 w 771525"/>
                <a:gd name="connsiteY201" fmla="*/ 547164 h 676275"/>
                <a:gd name="connsiteX202" fmla="*/ 338947 w 771525"/>
                <a:gd name="connsiteY202" fmla="*/ 551355 h 676275"/>
                <a:gd name="connsiteX203" fmla="*/ 334756 w 771525"/>
                <a:gd name="connsiteY203" fmla="*/ 564880 h 676275"/>
                <a:gd name="connsiteX204" fmla="*/ 315611 w 771525"/>
                <a:gd name="connsiteY204" fmla="*/ 543068 h 676275"/>
                <a:gd name="connsiteX205" fmla="*/ 316944 w 771525"/>
                <a:gd name="connsiteY205" fmla="*/ 556784 h 676275"/>
                <a:gd name="connsiteX206" fmla="*/ 329422 w 771525"/>
                <a:gd name="connsiteY206" fmla="*/ 584025 h 676275"/>
                <a:gd name="connsiteX207" fmla="*/ 313039 w 771525"/>
                <a:gd name="connsiteY207" fmla="*/ 597741 h 676275"/>
                <a:gd name="connsiteX208" fmla="*/ 308848 w 771525"/>
                <a:gd name="connsiteY208" fmla="*/ 607076 h 676275"/>
                <a:gd name="connsiteX209" fmla="*/ 251793 w 771525"/>
                <a:gd name="connsiteY209" fmla="*/ 608600 h 676275"/>
                <a:gd name="connsiteX210" fmla="*/ 250269 w 771525"/>
                <a:gd name="connsiteY210" fmla="*/ 601075 h 676275"/>
                <a:gd name="connsiteX211" fmla="*/ 248174 w 771525"/>
                <a:gd name="connsiteY211" fmla="*/ 583930 h 676275"/>
                <a:gd name="connsiteX212" fmla="*/ 248174 w 771525"/>
                <a:gd name="connsiteY212" fmla="*/ 570976 h 676275"/>
                <a:gd name="connsiteX213" fmla="*/ 242745 w 771525"/>
                <a:gd name="connsiteY213" fmla="*/ 563451 h 676275"/>
                <a:gd name="connsiteX214" fmla="*/ 243221 w 771525"/>
                <a:gd name="connsiteY214" fmla="*/ 540401 h 676275"/>
                <a:gd name="connsiteX215" fmla="*/ 231791 w 771525"/>
                <a:gd name="connsiteY215" fmla="*/ 522018 h 676275"/>
                <a:gd name="connsiteX216" fmla="*/ 229695 w 771525"/>
                <a:gd name="connsiteY216" fmla="*/ 504873 h 676275"/>
                <a:gd name="connsiteX217" fmla="*/ 243983 w 771525"/>
                <a:gd name="connsiteY217" fmla="*/ 485727 h 676275"/>
                <a:gd name="connsiteX218" fmla="*/ 245316 w 771525"/>
                <a:gd name="connsiteY218" fmla="*/ 472773 h 676275"/>
                <a:gd name="connsiteX219" fmla="*/ 261604 w 771525"/>
                <a:gd name="connsiteY219" fmla="*/ 470678 h 676275"/>
                <a:gd name="connsiteX220" fmla="*/ 262366 w 771525"/>
                <a:gd name="connsiteY220" fmla="*/ 460581 h 676275"/>
                <a:gd name="connsiteX221" fmla="*/ 282083 w 771525"/>
                <a:gd name="connsiteY221" fmla="*/ 461343 h 676275"/>
                <a:gd name="connsiteX222" fmla="*/ 282845 w 771525"/>
                <a:gd name="connsiteY222" fmla="*/ 454390 h 676275"/>
                <a:gd name="connsiteX223" fmla="*/ 289036 w 771525"/>
                <a:gd name="connsiteY223" fmla="*/ 450199 h 676275"/>
                <a:gd name="connsiteX224" fmla="*/ 286941 w 771525"/>
                <a:gd name="connsiteY224" fmla="*/ 440865 h 676275"/>
                <a:gd name="connsiteX225" fmla="*/ 278654 w 771525"/>
                <a:gd name="connsiteY225" fmla="*/ 395716 h 676275"/>
                <a:gd name="connsiteX226" fmla="*/ 263128 w 771525"/>
                <a:gd name="connsiteY226" fmla="*/ 397050 h 676275"/>
                <a:gd name="connsiteX227" fmla="*/ 258175 w 771525"/>
                <a:gd name="connsiteY227" fmla="*/ 402479 h 676275"/>
                <a:gd name="connsiteX228" fmla="*/ 239220 w 771525"/>
                <a:gd name="connsiteY228" fmla="*/ 407908 h 676275"/>
                <a:gd name="connsiteX229" fmla="*/ 233791 w 771525"/>
                <a:gd name="connsiteY229" fmla="*/ 392382 h 676275"/>
                <a:gd name="connsiteX230" fmla="*/ 250650 w 771525"/>
                <a:gd name="connsiteY230" fmla="*/ 384858 h 676275"/>
                <a:gd name="connsiteX231" fmla="*/ 248555 w 771525"/>
                <a:gd name="connsiteY231" fmla="*/ 367713 h 676275"/>
                <a:gd name="connsiteX232" fmla="*/ 229600 w 771525"/>
                <a:gd name="connsiteY232" fmla="*/ 372666 h 676275"/>
                <a:gd name="connsiteX233" fmla="*/ 226743 w 771525"/>
                <a:gd name="connsiteY233" fmla="*/ 366474 h 676275"/>
                <a:gd name="connsiteX234" fmla="*/ 211693 w 771525"/>
                <a:gd name="connsiteY234" fmla="*/ 369808 h 676275"/>
                <a:gd name="connsiteX235" fmla="*/ 207026 w 771525"/>
                <a:gd name="connsiteY235" fmla="*/ 358188 h 676275"/>
                <a:gd name="connsiteX236" fmla="*/ 198263 w 771525"/>
                <a:gd name="connsiteY236" fmla="*/ 357711 h 676275"/>
                <a:gd name="connsiteX237" fmla="*/ 195405 w 771525"/>
                <a:gd name="connsiteY237" fmla="*/ 345234 h 676275"/>
                <a:gd name="connsiteX238" fmla="*/ 174927 w 771525"/>
                <a:gd name="connsiteY238" fmla="*/ 352758 h 676275"/>
                <a:gd name="connsiteX239" fmla="*/ 171593 w 771525"/>
                <a:gd name="connsiteY239" fmla="*/ 340566 h 676275"/>
                <a:gd name="connsiteX240" fmla="*/ 164830 w 771525"/>
                <a:gd name="connsiteY240" fmla="*/ 340566 h 676275"/>
                <a:gd name="connsiteX241" fmla="*/ 164830 w 771525"/>
                <a:gd name="connsiteY241" fmla="*/ 335137 h 676275"/>
                <a:gd name="connsiteX242" fmla="*/ 172831 w 771525"/>
                <a:gd name="connsiteY242" fmla="*/ 332280 h 676275"/>
                <a:gd name="connsiteX243" fmla="*/ 166068 w 771525"/>
                <a:gd name="connsiteY243" fmla="*/ 312563 h 676275"/>
                <a:gd name="connsiteX244" fmla="*/ 172260 w 771525"/>
                <a:gd name="connsiteY244" fmla="*/ 309229 h 676275"/>
                <a:gd name="connsiteX245" fmla="*/ 170164 w 771525"/>
                <a:gd name="connsiteY245" fmla="*/ 302466 h 676275"/>
                <a:gd name="connsiteX246" fmla="*/ 159782 w 771525"/>
                <a:gd name="connsiteY246" fmla="*/ 300942 h 676275"/>
                <a:gd name="connsiteX247" fmla="*/ 156448 w 771525"/>
                <a:gd name="connsiteY247" fmla="*/ 285417 h 676275"/>
                <a:gd name="connsiteX248" fmla="*/ 164735 w 771525"/>
                <a:gd name="connsiteY248" fmla="*/ 282083 h 676275"/>
                <a:gd name="connsiteX249" fmla="*/ 163973 w 771525"/>
                <a:gd name="connsiteY249" fmla="*/ 270462 h 676275"/>
                <a:gd name="connsiteX250" fmla="*/ 174831 w 771525"/>
                <a:gd name="connsiteY250" fmla="*/ 267891 h 676275"/>
                <a:gd name="connsiteX251" fmla="*/ 172260 w 771525"/>
                <a:gd name="connsiteY251" fmla="*/ 256175 h 676275"/>
                <a:gd name="connsiteX252" fmla="*/ 163401 w 771525"/>
                <a:gd name="connsiteY252" fmla="*/ 254079 h 676275"/>
                <a:gd name="connsiteX253" fmla="*/ 160544 w 771525"/>
                <a:gd name="connsiteY253" fmla="*/ 246555 h 676275"/>
                <a:gd name="connsiteX254" fmla="*/ 145018 w 771525"/>
                <a:gd name="connsiteY254" fmla="*/ 247888 h 676275"/>
                <a:gd name="connsiteX255" fmla="*/ 142923 w 771525"/>
                <a:gd name="connsiteY255" fmla="*/ 239887 h 676275"/>
                <a:gd name="connsiteX256" fmla="*/ 142923 w 771525"/>
                <a:gd name="connsiteY256" fmla="*/ 223504 h 676275"/>
                <a:gd name="connsiteX257" fmla="*/ 135969 w 771525"/>
                <a:gd name="connsiteY257" fmla="*/ 220647 h 676275"/>
                <a:gd name="connsiteX258" fmla="*/ 127397 w 771525"/>
                <a:gd name="connsiteY258" fmla="*/ 222742 h 676275"/>
                <a:gd name="connsiteX259" fmla="*/ 127397 w 771525"/>
                <a:gd name="connsiteY259" fmla="*/ 234934 h 676275"/>
                <a:gd name="connsiteX260" fmla="*/ 115205 w 771525"/>
                <a:gd name="connsiteY260" fmla="*/ 237030 h 676275"/>
                <a:gd name="connsiteX261" fmla="*/ 109014 w 771525"/>
                <a:gd name="connsiteY261" fmla="*/ 219408 h 676275"/>
                <a:gd name="connsiteX262" fmla="*/ 61293 w 771525"/>
                <a:gd name="connsiteY262" fmla="*/ 224076 h 676275"/>
                <a:gd name="connsiteX263" fmla="*/ 57102 w 771525"/>
                <a:gd name="connsiteY263" fmla="*/ 216551 h 676275"/>
                <a:gd name="connsiteX264" fmla="*/ 49578 w 771525"/>
                <a:gd name="connsiteY264" fmla="*/ 218646 h 676275"/>
                <a:gd name="connsiteX265" fmla="*/ 42053 w 771525"/>
                <a:gd name="connsiteY265" fmla="*/ 181785 h 676275"/>
                <a:gd name="connsiteX266" fmla="*/ 52435 w 771525"/>
                <a:gd name="connsiteY266" fmla="*/ 177117 h 676275"/>
                <a:gd name="connsiteX267" fmla="*/ 53197 w 771525"/>
                <a:gd name="connsiteY267" fmla="*/ 150447 h 676275"/>
                <a:gd name="connsiteX268" fmla="*/ 34052 w 771525"/>
                <a:gd name="connsiteY268" fmla="*/ 154543 h 676275"/>
                <a:gd name="connsiteX269" fmla="*/ 29385 w 771525"/>
                <a:gd name="connsiteY269" fmla="*/ 137398 h 676275"/>
                <a:gd name="connsiteX270" fmla="*/ 21098 w 771525"/>
                <a:gd name="connsiteY270" fmla="*/ 115586 h 676275"/>
                <a:gd name="connsiteX271" fmla="*/ 30718 w 771525"/>
                <a:gd name="connsiteY271" fmla="*/ 111395 h 676275"/>
                <a:gd name="connsiteX272" fmla="*/ 9477 w 771525"/>
                <a:gd name="connsiteY272" fmla="*/ 90916 h 676275"/>
                <a:gd name="connsiteX273" fmla="*/ 9001 w 771525"/>
                <a:gd name="connsiteY273" fmla="*/ 79486 h 676275"/>
                <a:gd name="connsiteX274" fmla="*/ 12906 w 771525"/>
                <a:gd name="connsiteY274" fmla="*/ 72533 h 676275"/>
                <a:gd name="connsiteX275" fmla="*/ 3572 w 771525"/>
                <a:gd name="connsiteY275" fmla="*/ 59007 h 676275"/>
                <a:gd name="connsiteX276" fmla="*/ 14430 w 771525"/>
                <a:gd name="connsiteY276" fmla="*/ 52245 h 676275"/>
                <a:gd name="connsiteX277" fmla="*/ 26622 w 771525"/>
                <a:gd name="connsiteY277" fmla="*/ 50721 h 676275"/>
                <a:gd name="connsiteX278" fmla="*/ 38814 w 771525"/>
                <a:gd name="connsiteY278" fmla="*/ 50244 h 676275"/>
                <a:gd name="connsiteX279" fmla="*/ 38814 w 771525"/>
                <a:gd name="connsiteY279" fmla="*/ 44053 h 676275"/>
                <a:gd name="connsiteX280" fmla="*/ 26622 w 771525"/>
                <a:gd name="connsiteY280" fmla="*/ 43291 h 676275"/>
                <a:gd name="connsiteX281" fmla="*/ 25194 w 771525"/>
                <a:gd name="connsiteY281" fmla="*/ 30623 h 676275"/>
                <a:gd name="connsiteX282" fmla="*/ 25194 w 771525"/>
                <a:gd name="connsiteY282" fmla="*/ 30623 h 676275"/>
                <a:gd name="connsiteX283" fmla="*/ 428863 w 771525"/>
                <a:gd name="connsiteY283" fmla="*/ 646605 h 676275"/>
                <a:gd name="connsiteX284" fmla="*/ 428863 w 771525"/>
                <a:gd name="connsiteY284" fmla="*/ 646605 h 676275"/>
                <a:gd name="connsiteX285" fmla="*/ 428292 w 771525"/>
                <a:gd name="connsiteY285" fmla="*/ 647176 h 676275"/>
                <a:gd name="connsiteX286" fmla="*/ 422101 w 771525"/>
                <a:gd name="connsiteY286" fmla="*/ 662226 h 676275"/>
                <a:gd name="connsiteX287" fmla="*/ 389430 w 771525"/>
                <a:gd name="connsiteY287" fmla="*/ 660130 h 676275"/>
                <a:gd name="connsiteX288" fmla="*/ 386858 w 771525"/>
                <a:gd name="connsiteY288" fmla="*/ 676704 h 676275"/>
                <a:gd name="connsiteX289" fmla="*/ 371808 w 771525"/>
                <a:gd name="connsiteY289" fmla="*/ 660130 h 676275"/>
                <a:gd name="connsiteX290" fmla="*/ 341709 w 771525"/>
                <a:gd name="connsiteY290" fmla="*/ 630317 h 676275"/>
                <a:gd name="connsiteX291" fmla="*/ 353901 w 771525"/>
                <a:gd name="connsiteY291" fmla="*/ 638318 h 676275"/>
                <a:gd name="connsiteX292" fmla="*/ 368951 w 771525"/>
                <a:gd name="connsiteY292" fmla="*/ 643747 h 676275"/>
                <a:gd name="connsiteX293" fmla="*/ 399050 w 771525"/>
                <a:gd name="connsiteY293" fmla="*/ 641175 h 676275"/>
                <a:gd name="connsiteX294" fmla="*/ 428863 w 771525"/>
                <a:gd name="connsiteY294" fmla="*/ 64660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</a:cxnLst>
              <a:rect l="l" t="t" r="r" b="b"/>
              <a:pathLst>
                <a:path w="771525" h="676275">
                  <a:moveTo>
                    <a:pt x="25194" y="30623"/>
                  </a:moveTo>
                  <a:lnTo>
                    <a:pt x="34528" y="28242"/>
                  </a:lnTo>
                  <a:lnTo>
                    <a:pt x="39957" y="20717"/>
                  </a:lnTo>
                  <a:lnTo>
                    <a:pt x="48244" y="20717"/>
                  </a:lnTo>
                  <a:lnTo>
                    <a:pt x="55007" y="26146"/>
                  </a:lnTo>
                  <a:lnTo>
                    <a:pt x="67961" y="21955"/>
                  </a:lnTo>
                  <a:lnTo>
                    <a:pt x="79581" y="29480"/>
                  </a:lnTo>
                  <a:lnTo>
                    <a:pt x="85011" y="23289"/>
                  </a:lnTo>
                  <a:lnTo>
                    <a:pt x="97965" y="30813"/>
                  </a:lnTo>
                  <a:lnTo>
                    <a:pt x="108823" y="28718"/>
                  </a:lnTo>
                  <a:lnTo>
                    <a:pt x="108823" y="18621"/>
                  </a:lnTo>
                  <a:lnTo>
                    <a:pt x="130826" y="12430"/>
                  </a:lnTo>
                  <a:lnTo>
                    <a:pt x="133683" y="19193"/>
                  </a:lnTo>
                  <a:lnTo>
                    <a:pt x="144542" y="19193"/>
                  </a:lnTo>
                  <a:lnTo>
                    <a:pt x="146637" y="28242"/>
                  </a:lnTo>
                  <a:lnTo>
                    <a:pt x="154638" y="28242"/>
                  </a:lnTo>
                  <a:lnTo>
                    <a:pt x="153305" y="21288"/>
                  </a:lnTo>
                  <a:lnTo>
                    <a:pt x="166259" y="19955"/>
                  </a:lnTo>
                  <a:lnTo>
                    <a:pt x="169116" y="24622"/>
                  </a:lnTo>
                  <a:lnTo>
                    <a:pt x="181308" y="24051"/>
                  </a:lnTo>
                  <a:lnTo>
                    <a:pt x="184642" y="21193"/>
                  </a:lnTo>
                  <a:lnTo>
                    <a:pt x="195501" y="21193"/>
                  </a:lnTo>
                  <a:lnTo>
                    <a:pt x="195024" y="6906"/>
                  </a:lnTo>
                  <a:lnTo>
                    <a:pt x="216837" y="3572"/>
                  </a:lnTo>
                  <a:lnTo>
                    <a:pt x="217313" y="13192"/>
                  </a:lnTo>
                  <a:lnTo>
                    <a:pt x="248174" y="14526"/>
                  </a:lnTo>
                  <a:lnTo>
                    <a:pt x="250746" y="30813"/>
                  </a:lnTo>
                  <a:lnTo>
                    <a:pt x="263223" y="36243"/>
                  </a:lnTo>
                  <a:lnTo>
                    <a:pt x="272558" y="47101"/>
                  </a:lnTo>
                  <a:lnTo>
                    <a:pt x="280845" y="42910"/>
                  </a:lnTo>
                  <a:lnTo>
                    <a:pt x="285036" y="51197"/>
                  </a:lnTo>
                  <a:lnTo>
                    <a:pt x="302657" y="47863"/>
                  </a:lnTo>
                  <a:lnTo>
                    <a:pt x="310182" y="37481"/>
                  </a:lnTo>
                  <a:lnTo>
                    <a:pt x="310944" y="53769"/>
                  </a:lnTo>
                  <a:lnTo>
                    <a:pt x="330660" y="51959"/>
                  </a:lnTo>
                  <a:lnTo>
                    <a:pt x="330660" y="63389"/>
                  </a:lnTo>
                  <a:lnTo>
                    <a:pt x="326565" y="69580"/>
                  </a:lnTo>
                  <a:lnTo>
                    <a:pt x="343614" y="70914"/>
                  </a:lnTo>
                  <a:lnTo>
                    <a:pt x="342852" y="61293"/>
                  </a:lnTo>
                  <a:lnTo>
                    <a:pt x="355330" y="64151"/>
                  </a:lnTo>
                  <a:lnTo>
                    <a:pt x="353235" y="56626"/>
                  </a:lnTo>
                  <a:lnTo>
                    <a:pt x="366665" y="53292"/>
                  </a:lnTo>
                  <a:lnTo>
                    <a:pt x="366665" y="58722"/>
                  </a:lnTo>
                  <a:lnTo>
                    <a:pt x="374952" y="56626"/>
                  </a:lnTo>
                  <a:lnTo>
                    <a:pt x="380381" y="67485"/>
                  </a:lnTo>
                  <a:lnTo>
                    <a:pt x="396764" y="59960"/>
                  </a:lnTo>
                  <a:lnTo>
                    <a:pt x="403527" y="74247"/>
                  </a:lnTo>
                  <a:lnTo>
                    <a:pt x="390573" y="90535"/>
                  </a:lnTo>
                  <a:lnTo>
                    <a:pt x="401431" y="115205"/>
                  </a:lnTo>
                  <a:lnTo>
                    <a:pt x="421434" y="113871"/>
                  </a:lnTo>
                  <a:lnTo>
                    <a:pt x="424768" y="128921"/>
                  </a:lnTo>
                  <a:lnTo>
                    <a:pt x="430959" y="143970"/>
                  </a:lnTo>
                  <a:lnTo>
                    <a:pt x="432292" y="152829"/>
                  </a:lnTo>
                  <a:lnTo>
                    <a:pt x="424005" y="154924"/>
                  </a:lnTo>
                  <a:lnTo>
                    <a:pt x="424005" y="164544"/>
                  </a:lnTo>
                  <a:lnTo>
                    <a:pt x="416004" y="171307"/>
                  </a:lnTo>
                  <a:lnTo>
                    <a:pt x="418100" y="178070"/>
                  </a:lnTo>
                  <a:lnTo>
                    <a:pt x="434483" y="178070"/>
                  </a:lnTo>
                  <a:lnTo>
                    <a:pt x="460962" y="160449"/>
                  </a:lnTo>
                  <a:lnTo>
                    <a:pt x="483537" y="162544"/>
                  </a:lnTo>
                  <a:lnTo>
                    <a:pt x="496491" y="188452"/>
                  </a:lnTo>
                  <a:lnTo>
                    <a:pt x="510207" y="186928"/>
                  </a:lnTo>
                  <a:lnTo>
                    <a:pt x="510207" y="178070"/>
                  </a:lnTo>
                  <a:lnTo>
                    <a:pt x="518208" y="175974"/>
                  </a:lnTo>
                  <a:lnTo>
                    <a:pt x="518208" y="165116"/>
                  </a:lnTo>
                  <a:lnTo>
                    <a:pt x="534019" y="160449"/>
                  </a:lnTo>
                  <a:lnTo>
                    <a:pt x="550878" y="175974"/>
                  </a:lnTo>
                  <a:lnTo>
                    <a:pt x="575453" y="166354"/>
                  </a:lnTo>
                  <a:lnTo>
                    <a:pt x="578311" y="173879"/>
                  </a:lnTo>
                  <a:lnTo>
                    <a:pt x="593836" y="170450"/>
                  </a:lnTo>
                  <a:lnTo>
                    <a:pt x="608886" y="168354"/>
                  </a:lnTo>
                  <a:lnTo>
                    <a:pt x="627269" y="160830"/>
                  </a:lnTo>
                  <a:lnTo>
                    <a:pt x="631936" y="149971"/>
                  </a:lnTo>
                  <a:lnTo>
                    <a:pt x="630603" y="141208"/>
                  </a:lnTo>
                  <a:lnTo>
                    <a:pt x="636032" y="140446"/>
                  </a:lnTo>
                  <a:lnTo>
                    <a:pt x="636794" y="131112"/>
                  </a:lnTo>
                  <a:lnTo>
                    <a:pt x="631365" y="131683"/>
                  </a:lnTo>
                  <a:lnTo>
                    <a:pt x="629269" y="123682"/>
                  </a:lnTo>
                  <a:lnTo>
                    <a:pt x="655177" y="118253"/>
                  </a:lnTo>
                  <a:lnTo>
                    <a:pt x="651844" y="110728"/>
                  </a:lnTo>
                  <a:lnTo>
                    <a:pt x="637365" y="112824"/>
                  </a:lnTo>
                  <a:lnTo>
                    <a:pt x="637365" y="104537"/>
                  </a:lnTo>
                  <a:lnTo>
                    <a:pt x="665369" y="97774"/>
                  </a:lnTo>
                  <a:lnTo>
                    <a:pt x="670798" y="105299"/>
                  </a:lnTo>
                  <a:lnTo>
                    <a:pt x="686610" y="100346"/>
                  </a:lnTo>
                  <a:lnTo>
                    <a:pt x="680419" y="78534"/>
                  </a:lnTo>
                  <a:lnTo>
                    <a:pt x="696802" y="71771"/>
                  </a:lnTo>
                  <a:lnTo>
                    <a:pt x="700897" y="79296"/>
                  </a:lnTo>
                  <a:lnTo>
                    <a:pt x="710518" y="73866"/>
                  </a:lnTo>
                  <a:lnTo>
                    <a:pt x="713851" y="81867"/>
                  </a:lnTo>
                  <a:lnTo>
                    <a:pt x="722138" y="78534"/>
                  </a:lnTo>
                  <a:lnTo>
                    <a:pt x="721376" y="88154"/>
                  </a:lnTo>
                  <a:lnTo>
                    <a:pt x="712518" y="95679"/>
                  </a:lnTo>
                  <a:lnTo>
                    <a:pt x="715089" y="106537"/>
                  </a:lnTo>
                  <a:lnTo>
                    <a:pt x="710422" y="110728"/>
                  </a:lnTo>
                  <a:lnTo>
                    <a:pt x="723376" y="127016"/>
                  </a:lnTo>
                  <a:lnTo>
                    <a:pt x="736330" y="122825"/>
                  </a:lnTo>
                  <a:lnTo>
                    <a:pt x="736330" y="137874"/>
                  </a:lnTo>
                  <a:lnTo>
                    <a:pt x="740521" y="149590"/>
                  </a:lnTo>
                  <a:lnTo>
                    <a:pt x="732235" y="154257"/>
                  </a:lnTo>
                  <a:lnTo>
                    <a:pt x="735092" y="186928"/>
                  </a:lnTo>
                  <a:lnTo>
                    <a:pt x="713089" y="192357"/>
                  </a:lnTo>
                  <a:lnTo>
                    <a:pt x="720614" y="244173"/>
                  </a:lnTo>
                  <a:lnTo>
                    <a:pt x="744427" y="244935"/>
                  </a:lnTo>
                  <a:lnTo>
                    <a:pt x="741855" y="254556"/>
                  </a:lnTo>
                  <a:lnTo>
                    <a:pt x="743950" y="265414"/>
                  </a:lnTo>
                  <a:lnTo>
                    <a:pt x="752808" y="264652"/>
                  </a:lnTo>
                  <a:lnTo>
                    <a:pt x="752046" y="286464"/>
                  </a:lnTo>
                  <a:lnTo>
                    <a:pt x="756999" y="306943"/>
                  </a:lnTo>
                  <a:lnTo>
                    <a:pt x="742521" y="310277"/>
                  </a:lnTo>
                  <a:lnTo>
                    <a:pt x="739188" y="285131"/>
                  </a:lnTo>
                  <a:lnTo>
                    <a:pt x="727758" y="287226"/>
                  </a:lnTo>
                  <a:lnTo>
                    <a:pt x="725662" y="305610"/>
                  </a:lnTo>
                  <a:lnTo>
                    <a:pt x="727758" y="320659"/>
                  </a:lnTo>
                  <a:lnTo>
                    <a:pt x="747474" y="318564"/>
                  </a:lnTo>
                  <a:lnTo>
                    <a:pt x="757095" y="341614"/>
                  </a:lnTo>
                  <a:lnTo>
                    <a:pt x="743379" y="346567"/>
                  </a:lnTo>
                  <a:lnTo>
                    <a:pt x="748808" y="364950"/>
                  </a:lnTo>
                  <a:lnTo>
                    <a:pt x="772144" y="373809"/>
                  </a:lnTo>
                  <a:lnTo>
                    <a:pt x="767191" y="380000"/>
                  </a:lnTo>
                  <a:lnTo>
                    <a:pt x="764619" y="387239"/>
                  </a:lnTo>
                  <a:lnTo>
                    <a:pt x="759190" y="388001"/>
                  </a:lnTo>
                  <a:lnTo>
                    <a:pt x="752999" y="384667"/>
                  </a:lnTo>
                  <a:lnTo>
                    <a:pt x="745474" y="385429"/>
                  </a:lnTo>
                  <a:lnTo>
                    <a:pt x="739283" y="395526"/>
                  </a:lnTo>
                  <a:lnTo>
                    <a:pt x="716709" y="393430"/>
                  </a:lnTo>
                  <a:lnTo>
                    <a:pt x="700421" y="424291"/>
                  </a:lnTo>
                  <a:lnTo>
                    <a:pt x="746808" y="452009"/>
                  </a:lnTo>
                  <a:lnTo>
                    <a:pt x="734616" y="467820"/>
                  </a:lnTo>
                  <a:lnTo>
                    <a:pt x="716709" y="462391"/>
                  </a:lnTo>
                  <a:lnTo>
                    <a:pt x="716709" y="477441"/>
                  </a:lnTo>
                  <a:lnTo>
                    <a:pt x="726329" y="480012"/>
                  </a:lnTo>
                  <a:lnTo>
                    <a:pt x="724995" y="484965"/>
                  </a:lnTo>
                  <a:lnTo>
                    <a:pt x="709470" y="484965"/>
                  </a:lnTo>
                  <a:lnTo>
                    <a:pt x="706612" y="494300"/>
                  </a:lnTo>
                  <a:lnTo>
                    <a:pt x="686895" y="496395"/>
                  </a:lnTo>
                  <a:lnTo>
                    <a:pt x="686895" y="508111"/>
                  </a:lnTo>
                  <a:lnTo>
                    <a:pt x="703278" y="508111"/>
                  </a:lnTo>
                  <a:lnTo>
                    <a:pt x="712899" y="503444"/>
                  </a:lnTo>
                  <a:lnTo>
                    <a:pt x="713375" y="513540"/>
                  </a:lnTo>
                  <a:lnTo>
                    <a:pt x="684038" y="518208"/>
                  </a:lnTo>
                  <a:lnTo>
                    <a:pt x="678037" y="525161"/>
                  </a:lnTo>
                  <a:lnTo>
                    <a:pt x="668417" y="527256"/>
                  </a:lnTo>
                  <a:lnTo>
                    <a:pt x="666321" y="522303"/>
                  </a:lnTo>
                  <a:lnTo>
                    <a:pt x="655463" y="522303"/>
                  </a:lnTo>
                  <a:lnTo>
                    <a:pt x="654701" y="527733"/>
                  </a:lnTo>
                  <a:lnTo>
                    <a:pt x="646700" y="528495"/>
                  </a:lnTo>
                  <a:lnTo>
                    <a:pt x="644604" y="515541"/>
                  </a:lnTo>
                  <a:lnTo>
                    <a:pt x="620792" y="516303"/>
                  </a:lnTo>
                  <a:lnTo>
                    <a:pt x="615839" y="506682"/>
                  </a:lnTo>
                  <a:lnTo>
                    <a:pt x="605743" y="508016"/>
                  </a:lnTo>
                  <a:lnTo>
                    <a:pt x="604980" y="524399"/>
                  </a:lnTo>
                  <a:lnTo>
                    <a:pt x="589931" y="527256"/>
                  </a:lnTo>
                  <a:lnTo>
                    <a:pt x="585264" y="520303"/>
                  </a:lnTo>
                  <a:lnTo>
                    <a:pt x="562213" y="523637"/>
                  </a:lnTo>
                  <a:lnTo>
                    <a:pt x="562689" y="532686"/>
                  </a:lnTo>
                  <a:lnTo>
                    <a:pt x="553069" y="533257"/>
                  </a:lnTo>
                  <a:lnTo>
                    <a:pt x="550974" y="522399"/>
                  </a:lnTo>
                  <a:lnTo>
                    <a:pt x="533353" y="523732"/>
                  </a:lnTo>
                  <a:lnTo>
                    <a:pt x="531257" y="533352"/>
                  </a:lnTo>
                  <a:lnTo>
                    <a:pt x="522494" y="536210"/>
                  </a:lnTo>
                  <a:lnTo>
                    <a:pt x="521732" y="546306"/>
                  </a:lnTo>
                  <a:lnTo>
                    <a:pt x="509540" y="551259"/>
                  </a:lnTo>
                  <a:lnTo>
                    <a:pt x="508206" y="558784"/>
                  </a:lnTo>
                  <a:lnTo>
                    <a:pt x="493157" y="560594"/>
                  </a:lnTo>
                  <a:lnTo>
                    <a:pt x="492395" y="556689"/>
                  </a:lnTo>
                  <a:lnTo>
                    <a:pt x="475536" y="561356"/>
                  </a:lnTo>
                  <a:lnTo>
                    <a:pt x="475536" y="566785"/>
                  </a:lnTo>
                  <a:lnTo>
                    <a:pt x="482298" y="568119"/>
                  </a:lnTo>
                  <a:lnTo>
                    <a:pt x="484394" y="578501"/>
                  </a:lnTo>
                  <a:lnTo>
                    <a:pt x="462582" y="584502"/>
                  </a:lnTo>
                  <a:cubicBezTo>
                    <a:pt x="460772" y="578787"/>
                    <a:pt x="459724" y="572310"/>
                    <a:pt x="457629" y="564785"/>
                  </a:cubicBezTo>
                  <a:cubicBezTo>
                    <a:pt x="455057" y="555736"/>
                    <a:pt x="448580" y="545830"/>
                    <a:pt x="453438" y="536305"/>
                  </a:cubicBezTo>
                  <a:cubicBezTo>
                    <a:pt x="459915" y="524113"/>
                    <a:pt x="478298" y="513255"/>
                    <a:pt x="471345" y="496586"/>
                  </a:cubicBezTo>
                  <a:cubicBezTo>
                    <a:pt x="469249" y="492204"/>
                    <a:pt x="462010" y="492490"/>
                    <a:pt x="458867" y="488585"/>
                  </a:cubicBezTo>
                  <a:cubicBezTo>
                    <a:pt x="450104" y="476869"/>
                    <a:pt x="478012" y="470964"/>
                    <a:pt x="454962" y="459819"/>
                  </a:cubicBezTo>
                  <a:cubicBezTo>
                    <a:pt x="448961" y="457248"/>
                    <a:pt x="441531" y="461629"/>
                    <a:pt x="435816" y="458486"/>
                  </a:cubicBezTo>
                  <a:cubicBezTo>
                    <a:pt x="433530" y="457152"/>
                    <a:pt x="440198" y="442960"/>
                    <a:pt x="440007" y="439341"/>
                  </a:cubicBezTo>
                  <a:cubicBezTo>
                    <a:pt x="439531" y="434673"/>
                    <a:pt x="436674" y="430292"/>
                    <a:pt x="434578" y="425910"/>
                  </a:cubicBezTo>
                  <a:cubicBezTo>
                    <a:pt x="434102" y="424863"/>
                    <a:pt x="414576" y="390382"/>
                    <a:pt x="412766" y="400002"/>
                  </a:cubicBezTo>
                  <a:cubicBezTo>
                    <a:pt x="408861" y="418386"/>
                    <a:pt x="439245" y="429816"/>
                    <a:pt x="432959" y="446389"/>
                  </a:cubicBezTo>
                  <a:cubicBezTo>
                    <a:pt x="431149" y="451342"/>
                    <a:pt x="422291" y="451818"/>
                    <a:pt x="420767" y="457248"/>
                  </a:cubicBezTo>
                  <a:cubicBezTo>
                    <a:pt x="416576" y="473059"/>
                    <a:pt x="447246" y="462201"/>
                    <a:pt x="452104" y="466868"/>
                  </a:cubicBezTo>
                  <a:cubicBezTo>
                    <a:pt x="456295" y="470487"/>
                    <a:pt x="443818" y="474869"/>
                    <a:pt x="442484" y="480298"/>
                  </a:cubicBezTo>
                  <a:cubicBezTo>
                    <a:pt x="437245" y="501825"/>
                    <a:pt x="460581" y="492014"/>
                    <a:pt x="461629" y="498205"/>
                  </a:cubicBezTo>
                  <a:cubicBezTo>
                    <a:pt x="462963" y="506778"/>
                    <a:pt x="454676" y="514493"/>
                    <a:pt x="449437" y="521256"/>
                  </a:cubicBezTo>
                  <a:cubicBezTo>
                    <a:pt x="445818" y="525637"/>
                    <a:pt x="439341" y="526685"/>
                    <a:pt x="435721" y="530876"/>
                  </a:cubicBezTo>
                  <a:cubicBezTo>
                    <a:pt x="429720" y="537639"/>
                    <a:pt x="430482" y="552117"/>
                    <a:pt x="434388" y="559356"/>
                  </a:cubicBezTo>
                  <a:cubicBezTo>
                    <a:pt x="436483" y="563547"/>
                    <a:pt x="443436" y="563547"/>
                    <a:pt x="445246" y="567642"/>
                  </a:cubicBezTo>
                  <a:cubicBezTo>
                    <a:pt x="446294" y="570024"/>
                    <a:pt x="441627" y="571833"/>
                    <a:pt x="441055" y="574405"/>
                  </a:cubicBezTo>
                  <a:cubicBezTo>
                    <a:pt x="439245" y="583263"/>
                    <a:pt x="443913" y="596217"/>
                    <a:pt x="434293" y="603171"/>
                  </a:cubicBezTo>
                  <a:cubicBezTo>
                    <a:pt x="427530" y="607838"/>
                    <a:pt x="402384" y="606314"/>
                    <a:pt x="394668" y="604504"/>
                  </a:cubicBezTo>
                  <a:cubicBezTo>
                    <a:pt x="390287" y="603456"/>
                    <a:pt x="387144" y="598503"/>
                    <a:pt x="382476" y="597741"/>
                  </a:cubicBezTo>
                  <a:cubicBezTo>
                    <a:pt x="375714" y="596217"/>
                    <a:pt x="368189" y="595170"/>
                    <a:pt x="361998" y="597741"/>
                  </a:cubicBezTo>
                  <a:cubicBezTo>
                    <a:pt x="355235" y="600313"/>
                    <a:pt x="352949" y="610695"/>
                    <a:pt x="345710" y="612505"/>
                  </a:cubicBezTo>
                  <a:cubicBezTo>
                    <a:pt x="336661" y="614886"/>
                    <a:pt x="325707" y="614029"/>
                    <a:pt x="318468" y="608600"/>
                  </a:cubicBezTo>
                  <a:cubicBezTo>
                    <a:pt x="314849" y="605742"/>
                    <a:pt x="326279" y="603647"/>
                    <a:pt x="329327" y="600313"/>
                  </a:cubicBezTo>
                  <a:cubicBezTo>
                    <a:pt x="333232" y="596217"/>
                    <a:pt x="341995" y="584025"/>
                    <a:pt x="344376" y="578501"/>
                  </a:cubicBezTo>
                  <a:cubicBezTo>
                    <a:pt x="346186" y="573357"/>
                    <a:pt x="345900" y="567071"/>
                    <a:pt x="348282" y="562213"/>
                  </a:cubicBezTo>
                  <a:cubicBezTo>
                    <a:pt x="351615" y="555260"/>
                    <a:pt x="358664" y="550307"/>
                    <a:pt x="360759" y="543068"/>
                  </a:cubicBezTo>
                  <a:cubicBezTo>
                    <a:pt x="361807" y="538877"/>
                    <a:pt x="360759" y="529542"/>
                    <a:pt x="356568" y="530876"/>
                  </a:cubicBezTo>
                  <a:cubicBezTo>
                    <a:pt x="350853" y="532686"/>
                    <a:pt x="352473" y="542496"/>
                    <a:pt x="348282" y="547164"/>
                  </a:cubicBezTo>
                  <a:cubicBezTo>
                    <a:pt x="346186" y="549735"/>
                    <a:pt x="341043" y="548497"/>
                    <a:pt x="338947" y="551355"/>
                  </a:cubicBezTo>
                  <a:cubicBezTo>
                    <a:pt x="335804" y="554974"/>
                    <a:pt x="339233" y="563261"/>
                    <a:pt x="334756" y="564880"/>
                  </a:cubicBezTo>
                  <a:cubicBezTo>
                    <a:pt x="328851" y="566976"/>
                    <a:pt x="323326" y="542115"/>
                    <a:pt x="315611" y="543068"/>
                  </a:cubicBezTo>
                  <a:cubicBezTo>
                    <a:pt x="311229" y="543830"/>
                    <a:pt x="315135" y="552688"/>
                    <a:pt x="316944" y="556784"/>
                  </a:cubicBezTo>
                  <a:cubicBezTo>
                    <a:pt x="322850" y="569452"/>
                    <a:pt x="340757" y="566118"/>
                    <a:pt x="329422" y="584025"/>
                  </a:cubicBezTo>
                  <a:cubicBezTo>
                    <a:pt x="324755" y="590979"/>
                    <a:pt x="317230" y="592598"/>
                    <a:pt x="313039" y="597741"/>
                  </a:cubicBezTo>
                  <a:cubicBezTo>
                    <a:pt x="310658" y="600313"/>
                    <a:pt x="311515" y="604980"/>
                    <a:pt x="308848" y="607076"/>
                  </a:cubicBezTo>
                  <a:cubicBezTo>
                    <a:pt x="289608" y="623649"/>
                    <a:pt x="271224" y="609457"/>
                    <a:pt x="251793" y="608600"/>
                  </a:cubicBezTo>
                  <a:lnTo>
                    <a:pt x="250269" y="601075"/>
                  </a:lnTo>
                  <a:lnTo>
                    <a:pt x="248174" y="583930"/>
                  </a:lnTo>
                  <a:lnTo>
                    <a:pt x="248174" y="570976"/>
                  </a:lnTo>
                  <a:lnTo>
                    <a:pt x="242745" y="563451"/>
                  </a:lnTo>
                  <a:lnTo>
                    <a:pt x="243221" y="540401"/>
                  </a:lnTo>
                  <a:lnTo>
                    <a:pt x="231791" y="522018"/>
                  </a:lnTo>
                  <a:lnTo>
                    <a:pt x="229695" y="504873"/>
                  </a:lnTo>
                  <a:lnTo>
                    <a:pt x="243983" y="485727"/>
                  </a:lnTo>
                  <a:lnTo>
                    <a:pt x="245316" y="472773"/>
                  </a:lnTo>
                  <a:lnTo>
                    <a:pt x="261604" y="470678"/>
                  </a:lnTo>
                  <a:lnTo>
                    <a:pt x="262366" y="460581"/>
                  </a:lnTo>
                  <a:lnTo>
                    <a:pt x="282083" y="461343"/>
                  </a:lnTo>
                  <a:lnTo>
                    <a:pt x="282845" y="454390"/>
                  </a:lnTo>
                  <a:lnTo>
                    <a:pt x="289036" y="450199"/>
                  </a:lnTo>
                  <a:lnTo>
                    <a:pt x="286941" y="440865"/>
                  </a:lnTo>
                  <a:lnTo>
                    <a:pt x="278654" y="395716"/>
                  </a:lnTo>
                  <a:lnTo>
                    <a:pt x="263128" y="397050"/>
                  </a:lnTo>
                  <a:lnTo>
                    <a:pt x="258175" y="402479"/>
                  </a:lnTo>
                  <a:lnTo>
                    <a:pt x="239220" y="407908"/>
                  </a:lnTo>
                  <a:lnTo>
                    <a:pt x="233791" y="392382"/>
                  </a:lnTo>
                  <a:lnTo>
                    <a:pt x="250650" y="384858"/>
                  </a:lnTo>
                  <a:lnTo>
                    <a:pt x="248555" y="367713"/>
                  </a:lnTo>
                  <a:lnTo>
                    <a:pt x="229600" y="372666"/>
                  </a:lnTo>
                  <a:lnTo>
                    <a:pt x="226743" y="366474"/>
                  </a:lnTo>
                  <a:lnTo>
                    <a:pt x="211693" y="369808"/>
                  </a:lnTo>
                  <a:lnTo>
                    <a:pt x="207026" y="358188"/>
                  </a:lnTo>
                  <a:lnTo>
                    <a:pt x="198263" y="357711"/>
                  </a:lnTo>
                  <a:lnTo>
                    <a:pt x="195405" y="345234"/>
                  </a:lnTo>
                  <a:lnTo>
                    <a:pt x="174927" y="352758"/>
                  </a:lnTo>
                  <a:lnTo>
                    <a:pt x="171593" y="340566"/>
                  </a:lnTo>
                  <a:lnTo>
                    <a:pt x="164830" y="340566"/>
                  </a:lnTo>
                  <a:lnTo>
                    <a:pt x="164830" y="335137"/>
                  </a:lnTo>
                  <a:lnTo>
                    <a:pt x="172831" y="332280"/>
                  </a:lnTo>
                  <a:lnTo>
                    <a:pt x="166068" y="312563"/>
                  </a:lnTo>
                  <a:lnTo>
                    <a:pt x="172260" y="309229"/>
                  </a:lnTo>
                  <a:lnTo>
                    <a:pt x="170164" y="302466"/>
                  </a:lnTo>
                  <a:lnTo>
                    <a:pt x="159782" y="300942"/>
                  </a:lnTo>
                  <a:lnTo>
                    <a:pt x="156448" y="285417"/>
                  </a:lnTo>
                  <a:lnTo>
                    <a:pt x="164735" y="282083"/>
                  </a:lnTo>
                  <a:lnTo>
                    <a:pt x="163973" y="270462"/>
                  </a:lnTo>
                  <a:lnTo>
                    <a:pt x="174831" y="267891"/>
                  </a:lnTo>
                  <a:lnTo>
                    <a:pt x="172260" y="256175"/>
                  </a:lnTo>
                  <a:lnTo>
                    <a:pt x="163401" y="254079"/>
                  </a:lnTo>
                  <a:lnTo>
                    <a:pt x="160544" y="246555"/>
                  </a:lnTo>
                  <a:lnTo>
                    <a:pt x="145018" y="247888"/>
                  </a:lnTo>
                  <a:lnTo>
                    <a:pt x="142923" y="239887"/>
                  </a:lnTo>
                  <a:lnTo>
                    <a:pt x="142923" y="223504"/>
                  </a:lnTo>
                  <a:lnTo>
                    <a:pt x="135969" y="220647"/>
                  </a:lnTo>
                  <a:lnTo>
                    <a:pt x="127397" y="222742"/>
                  </a:lnTo>
                  <a:lnTo>
                    <a:pt x="127397" y="234934"/>
                  </a:lnTo>
                  <a:lnTo>
                    <a:pt x="115205" y="237030"/>
                  </a:lnTo>
                  <a:lnTo>
                    <a:pt x="109014" y="219408"/>
                  </a:lnTo>
                  <a:lnTo>
                    <a:pt x="61293" y="224076"/>
                  </a:lnTo>
                  <a:lnTo>
                    <a:pt x="57102" y="216551"/>
                  </a:lnTo>
                  <a:lnTo>
                    <a:pt x="49578" y="218646"/>
                  </a:lnTo>
                  <a:lnTo>
                    <a:pt x="42053" y="181785"/>
                  </a:lnTo>
                  <a:lnTo>
                    <a:pt x="52435" y="177117"/>
                  </a:lnTo>
                  <a:lnTo>
                    <a:pt x="53197" y="150447"/>
                  </a:lnTo>
                  <a:lnTo>
                    <a:pt x="34052" y="154543"/>
                  </a:lnTo>
                  <a:lnTo>
                    <a:pt x="29385" y="137398"/>
                  </a:lnTo>
                  <a:lnTo>
                    <a:pt x="21098" y="115586"/>
                  </a:lnTo>
                  <a:lnTo>
                    <a:pt x="30718" y="111395"/>
                  </a:lnTo>
                  <a:lnTo>
                    <a:pt x="9477" y="90916"/>
                  </a:lnTo>
                  <a:lnTo>
                    <a:pt x="9001" y="79486"/>
                  </a:lnTo>
                  <a:lnTo>
                    <a:pt x="12906" y="72533"/>
                  </a:lnTo>
                  <a:lnTo>
                    <a:pt x="3572" y="59007"/>
                  </a:lnTo>
                  <a:lnTo>
                    <a:pt x="14430" y="52245"/>
                  </a:lnTo>
                  <a:lnTo>
                    <a:pt x="26622" y="50721"/>
                  </a:lnTo>
                  <a:lnTo>
                    <a:pt x="38814" y="50244"/>
                  </a:lnTo>
                  <a:lnTo>
                    <a:pt x="38814" y="44053"/>
                  </a:lnTo>
                  <a:lnTo>
                    <a:pt x="26622" y="43291"/>
                  </a:lnTo>
                  <a:lnTo>
                    <a:pt x="25194" y="30623"/>
                  </a:lnTo>
                  <a:lnTo>
                    <a:pt x="25194" y="30623"/>
                  </a:lnTo>
                  <a:close/>
                  <a:moveTo>
                    <a:pt x="428863" y="646605"/>
                  </a:moveTo>
                  <a:lnTo>
                    <a:pt x="428863" y="646605"/>
                  </a:lnTo>
                  <a:lnTo>
                    <a:pt x="428292" y="647176"/>
                  </a:lnTo>
                  <a:lnTo>
                    <a:pt x="422101" y="662226"/>
                  </a:lnTo>
                  <a:cubicBezTo>
                    <a:pt x="410956" y="656796"/>
                    <a:pt x="399526" y="652415"/>
                    <a:pt x="389430" y="660130"/>
                  </a:cubicBezTo>
                  <a:cubicBezTo>
                    <a:pt x="385048" y="663750"/>
                    <a:pt x="392287" y="676704"/>
                    <a:pt x="386858" y="676704"/>
                  </a:cubicBezTo>
                  <a:cubicBezTo>
                    <a:pt x="379333" y="676704"/>
                    <a:pt x="377047" y="665274"/>
                    <a:pt x="371808" y="660130"/>
                  </a:cubicBezTo>
                  <a:cubicBezTo>
                    <a:pt x="361426" y="650319"/>
                    <a:pt x="348758" y="644319"/>
                    <a:pt x="341709" y="630317"/>
                  </a:cubicBezTo>
                  <a:cubicBezTo>
                    <a:pt x="339614" y="625935"/>
                    <a:pt x="349520" y="636318"/>
                    <a:pt x="353901" y="638318"/>
                  </a:cubicBezTo>
                  <a:cubicBezTo>
                    <a:pt x="358854" y="640699"/>
                    <a:pt x="363712" y="643557"/>
                    <a:pt x="368951" y="643747"/>
                  </a:cubicBezTo>
                  <a:cubicBezTo>
                    <a:pt x="379047" y="644509"/>
                    <a:pt x="388953" y="640604"/>
                    <a:pt x="399050" y="641175"/>
                  </a:cubicBezTo>
                  <a:cubicBezTo>
                    <a:pt x="409146" y="641652"/>
                    <a:pt x="418671" y="645271"/>
                    <a:pt x="428863" y="646605"/>
                  </a:cubicBez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6" name="Полилиния: фигура 508">
              <a:extLst>
                <a:ext uri="{FF2B5EF4-FFF2-40B4-BE49-F238E27FC236}">
                  <a16:creationId xmlns:a16="http://schemas.microsoft.com/office/drawing/2014/main" id="{3FC37AA5-194C-125D-7B70-59088DEF51E6}"/>
                </a:ext>
              </a:extLst>
            </p:cNvPr>
            <p:cNvSpPr/>
            <p:nvPr/>
          </p:nvSpPr>
          <p:spPr>
            <a:xfrm>
              <a:off x="4871504" y="3896561"/>
              <a:ext cx="1607183" cy="2210299"/>
            </a:xfrm>
            <a:custGeom>
              <a:avLst/>
              <a:gdLst>
                <a:gd name="connsiteX0" fmla="*/ 450199 w 847725"/>
                <a:gd name="connsiteY0" fmla="*/ 5191 h 1143000"/>
                <a:gd name="connsiteX1" fmla="*/ 465725 w 847725"/>
                <a:gd name="connsiteY1" fmla="*/ 5953 h 1143000"/>
                <a:gd name="connsiteX2" fmla="*/ 472488 w 847725"/>
                <a:gd name="connsiteY2" fmla="*/ 21003 h 1143000"/>
                <a:gd name="connsiteX3" fmla="*/ 482108 w 847725"/>
                <a:gd name="connsiteY3" fmla="*/ 20241 h 1143000"/>
                <a:gd name="connsiteX4" fmla="*/ 480774 w 847725"/>
                <a:gd name="connsiteY4" fmla="*/ 13478 h 1143000"/>
                <a:gd name="connsiteX5" fmla="*/ 488775 w 847725"/>
                <a:gd name="connsiteY5" fmla="*/ 5953 h 1143000"/>
                <a:gd name="connsiteX6" fmla="*/ 492966 w 847725"/>
                <a:gd name="connsiteY6" fmla="*/ 10620 h 1143000"/>
                <a:gd name="connsiteX7" fmla="*/ 499920 w 847725"/>
                <a:gd name="connsiteY7" fmla="*/ 5953 h 1143000"/>
                <a:gd name="connsiteX8" fmla="*/ 521732 w 847725"/>
                <a:gd name="connsiteY8" fmla="*/ 28527 h 1143000"/>
                <a:gd name="connsiteX9" fmla="*/ 532590 w 847725"/>
                <a:gd name="connsiteY9" fmla="*/ 36052 h 1143000"/>
                <a:gd name="connsiteX10" fmla="*/ 554403 w 847725"/>
                <a:gd name="connsiteY10" fmla="*/ 34528 h 1143000"/>
                <a:gd name="connsiteX11" fmla="*/ 580120 w 847725"/>
                <a:gd name="connsiteY11" fmla="*/ 34528 h 1143000"/>
                <a:gd name="connsiteX12" fmla="*/ 582216 w 847725"/>
                <a:gd name="connsiteY12" fmla="*/ 35290 h 1143000"/>
                <a:gd name="connsiteX13" fmla="*/ 583740 w 847725"/>
                <a:gd name="connsiteY13" fmla="*/ 47482 h 1143000"/>
                <a:gd name="connsiteX14" fmla="*/ 595932 w 847725"/>
                <a:gd name="connsiteY14" fmla="*/ 48244 h 1143000"/>
                <a:gd name="connsiteX15" fmla="*/ 595932 w 847725"/>
                <a:gd name="connsiteY15" fmla="*/ 54435 h 1143000"/>
                <a:gd name="connsiteX16" fmla="*/ 583740 w 847725"/>
                <a:gd name="connsiteY16" fmla="*/ 54912 h 1143000"/>
                <a:gd name="connsiteX17" fmla="*/ 571548 w 847725"/>
                <a:gd name="connsiteY17" fmla="*/ 56436 h 1143000"/>
                <a:gd name="connsiteX18" fmla="*/ 560689 w 847725"/>
                <a:gd name="connsiteY18" fmla="*/ 63198 h 1143000"/>
                <a:gd name="connsiteX19" fmla="*/ 570024 w 847725"/>
                <a:gd name="connsiteY19" fmla="*/ 76724 h 1143000"/>
                <a:gd name="connsiteX20" fmla="*/ 566118 w 847725"/>
                <a:gd name="connsiteY20" fmla="*/ 83677 h 1143000"/>
                <a:gd name="connsiteX21" fmla="*/ 566595 w 847725"/>
                <a:gd name="connsiteY21" fmla="*/ 95107 h 1143000"/>
                <a:gd name="connsiteX22" fmla="*/ 587835 w 847725"/>
                <a:gd name="connsiteY22" fmla="*/ 115586 h 1143000"/>
                <a:gd name="connsiteX23" fmla="*/ 578215 w 847725"/>
                <a:gd name="connsiteY23" fmla="*/ 119777 h 1143000"/>
                <a:gd name="connsiteX24" fmla="*/ 586502 w 847725"/>
                <a:gd name="connsiteY24" fmla="*/ 141589 h 1143000"/>
                <a:gd name="connsiteX25" fmla="*/ 591169 w 847725"/>
                <a:gd name="connsiteY25" fmla="*/ 158734 h 1143000"/>
                <a:gd name="connsiteX26" fmla="*/ 610314 w 847725"/>
                <a:gd name="connsiteY26" fmla="*/ 154638 h 1143000"/>
                <a:gd name="connsiteX27" fmla="*/ 609552 w 847725"/>
                <a:gd name="connsiteY27" fmla="*/ 181308 h 1143000"/>
                <a:gd name="connsiteX28" fmla="*/ 599170 w 847725"/>
                <a:gd name="connsiteY28" fmla="*/ 185976 h 1143000"/>
                <a:gd name="connsiteX29" fmla="*/ 606695 w 847725"/>
                <a:gd name="connsiteY29" fmla="*/ 222837 h 1143000"/>
                <a:gd name="connsiteX30" fmla="*/ 614220 w 847725"/>
                <a:gd name="connsiteY30" fmla="*/ 220742 h 1143000"/>
                <a:gd name="connsiteX31" fmla="*/ 618411 w 847725"/>
                <a:gd name="connsiteY31" fmla="*/ 228267 h 1143000"/>
                <a:gd name="connsiteX32" fmla="*/ 666131 w 847725"/>
                <a:gd name="connsiteY32" fmla="*/ 223599 h 1143000"/>
                <a:gd name="connsiteX33" fmla="*/ 672322 w 847725"/>
                <a:gd name="connsiteY33" fmla="*/ 241221 h 1143000"/>
                <a:gd name="connsiteX34" fmla="*/ 684514 w 847725"/>
                <a:gd name="connsiteY34" fmla="*/ 239125 h 1143000"/>
                <a:gd name="connsiteX35" fmla="*/ 684514 w 847725"/>
                <a:gd name="connsiteY35" fmla="*/ 226933 h 1143000"/>
                <a:gd name="connsiteX36" fmla="*/ 693087 w 847725"/>
                <a:gd name="connsiteY36" fmla="*/ 224838 h 1143000"/>
                <a:gd name="connsiteX37" fmla="*/ 700040 w 847725"/>
                <a:gd name="connsiteY37" fmla="*/ 227695 h 1143000"/>
                <a:gd name="connsiteX38" fmla="*/ 700040 w 847725"/>
                <a:gd name="connsiteY38" fmla="*/ 244078 h 1143000"/>
                <a:gd name="connsiteX39" fmla="*/ 702135 w 847725"/>
                <a:gd name="connsiteY39" fmla="*/ 252079 h 1143000"/>
                <a:gd name="connsiteX40" fmla="*/ 717661 w 847725"/>
                <a:gd name="connsiteY40" fmla="*/ 250746 h 1143000"/>
                <a:gd name="connsiteX41" fmla="*/ 720519 w 847725"/>
                <a:gd name="connsiteY41" fmla="*/ 258270 h 1143000"/>
                <a:gd name="connsiteX42" fmla="*/ 729377 w 847725"/>
                <a:gd name="connsiteY42" fmla="*/ 260366 h 1143000"/>
                <a:gd name="connsiteX43" fmla="*/ 731949 w 847725"/>
                <a:gd name="connsiteY43" fmla="*/ 272082 h 1143000"/>
                <a:gd name="connsiteX44" fmla="*/ 721090 w 847725"/>
                <a:gd name="connsiteY44" fmla="*/ 274653 h 1143000"/>
                <a:gd name="connsiteX45" fmla="*/ 721852 w 847725"/>
                <a:gd name="connsiteY45" fmla="*/ 286274 h 1143000"/>
                <a:gd name="connsiteX46" fmla="*/ 713565 w 847725"/>
                <a:gd name="connsiteY46" fmla="*/ 289608 h 1143000"/>
                <a:gd name="connsiteX47" fmla="*/ 716899 w 847725"/>
                <a:gd name="connsiteY47" fmla="*/ 305133 h 1143000"/>
                <a:gd name="connsiteX48" fmla="*/ 727281 w 847725"/>
                <a:gd name="connsiteY48" fmla="*/ 306657 h 1143000"/>
                <a:gd name="connsiteX49" fmla="*/ 729377 w 847725"/>
                <a:gd name="connsiteY49" fmla="*/ 313420 h 1143000"/>
                <a:gd name="connsiteX50" fmla="*/ 723186 w 847725"/>
                <a:gd name="connsiteY50" fmla="*/ 316754 h 1143000"/>
                <a:gd name="connsiteX51" fmla="*/ 729948 w 847725"/>
                <a:gd name="connsiteY51" fmla="*/ 336471 h 1143000"/>
                <a:gd name="connsiteX52" fmla="*/ 721947 w 847725"/>
                <a:gd name="connsiteY52" fmla="*/ 339328 h 1143000"/>
                <a:gd name="connsiteX53" fmla="*/ 721947 w 847725"/>
                <a:gd name="connsiteY53" fmla="*/ 344757 h 1143000"/>
                <a:gd name="connsiteX54" fmla="*/ 728710 w 847725"/>
                <a:gd name="connsiteY54" fmla="*/ 344757 h 1143000"/>
                <a:gd name="connsiteX55" fmla="*/ 732044 w 847725"/>
                <a:gd name="connsiteY55" fmla="*/ 356949 h 1143000"/>
                <a:gd name="connsiteX56" fmla="*/ 752523 w 847725"/>
                <a:gd name="connsiteY56" fmla="*/ 349425 h 1143000"/>
                <a:gd name="connsiteX57" fmla="*/ 755380 w 847725"/>
                <a:gd name="connsiteY57" fmla="*/ 361902 h 1143000"/>
                <a:gd name="connsiteX58" fmla="*/ 764143 w 847725"/>
                <a:gd name="connsiteY58" fmla="*/ 362379 h 1143000"/>
                <a:gd name="connsiteX59" fmla="*/ 768810 w 847725"/>
                <a:gd name="connsiteY59" fmla="*/ 373999 h 1143000"/>
                <a:gd name="connsiteX60" fmla="*/ 783860 w 847725"/>
                <a:gd name="connsiteY60" fmla="*/ 370665 h 1143000"/>
                <a:gd name="connsiteX61" fmla="*/ 786717 w 847725"/>
                <a:gd name="connsiteY61" fmla="*/ 376857 h 1143000"/>
                <a:gd name="connsiteX62" fmla="*/ 805672 w 847725"/>
                <a:gd name="connsiteY62" fmla="*/ 371904 h 1143000"/>
                <a:gd name="connsiteX63" fmla="*/ 807768 w 847725"/>
                <a:gd name="connsiteY63" fmla="*/ 389049 h 1143000"/>
                <a:gd name="connsiteX64" fmla="*/ 790908 w 847725"/>
                <a:gd name="connsiteY64" fmla="*/ 396573 h 1143000"/>
                <a:gd name="connsiteX65" fmla="*/ 796338 w 847725"/>
                <a:gd name="connsiteY65" fmla="*/ 412099 h 1143000"/>
                <a:gd name="connsiteX66" fmla="*/ 815292 w 847725"/>
                <a:gd name="connsiteY66" fmla="*/ 406670 h 1143000"/>
                <a:gd name="connsiteX67" fmla="*/ 820245 w 847725"/>
                <a:gd name="connsiteY67" fmla="*/ 401241 h 1143000"/>
                <a:gd name="connsiteX68" fmla="*/ 835771 w 847725"/>
                <a:gd name="connsiteY68" fmla="*/ 399907 h 1143000"/>
                <a:gd name="connsiteX69" fmla="*/ 844058 w 847725"/>
                <a:gd name="connsiteY69" fmla="*/ 445056 h 1143000"/>
                <a:gd name="connsiteX70" fmla="*/ 846153 w 847725"/>
                <a:gd name="connsiteY70" fmla="*/ 454390 h 1143000"/>
                <a:gd name="connsiteX71" fmla="*/ 839962 w 847725"/>
                <a:gd name="connsiteY71" fmla="*/ 458581 h 1143000"/>
                <a:gd name="connsiteX72" fmla="*/ 839200 w 847725"/>
                <a:gd name="connsiteY72" fmla="*/ 465534 h 1143000"/>
                <a:gd name="connsiteX73" fmla="*/ 819483 w 847725"/>
                <a:gd name="connsiteY73" fmla="*/ 464772 h 1143000"/>
                <a:gd name="connsiteX74" fmla="*/ 818721 w 847725"/>
                <a:gd name="connsiteY74" fmla="*/ 474869 h 1143000"/>
                <a:gd name="connsiteX75" fmla="*/ 802434 w 847725"/>
                <a:gd name="connsiteY75" fmla="*/ 476964 h 1143000"/>
                <a:gd name="connsiteX76" fmla="*/ 801100 w 847725"/>
                <a:gd name="connsiteY76" fmla="*/ 489918 h 1143000"/>
                <a:gd name="connsiteX77" fmla="*/ 786813 w 847725"/>
                <a:gd name="connsiteY77" fmla="*/ 509064 h 1143000"/>
                <a:gd name="connsiteX78" fmla="*/ 788908 w 847725"/>
                <a:gd name="connsiteY78" fmla="*/ 526209 h 1143000"/>
                <a:gd name="connsiteX79" fmla="*/ 800338 w 847725"/>
                <a:gd name="connsiteY79" fmla="*/ 544592 h 1143000"/>
                <a:gd name="connsiteX80" fmla="*/ 799862 w 847725"/>
                <a:gd name="connsiteY80" fmla="*/ 567642 h 1143000"/>
                <a:gd name="connsiteX81" fmla="*/ 805291 w 847725"/>
                <a:gd name="connsiteY81" fmla="*/ 575167 h 1143000"/>
                <a:gd name="connsiteX82" fmla="*/ 805291 w 847725"/>
                <a:gd name="connsiteY82" fmla="*/ 588121 h 1143000"/>
                <a:gd name="connsiteX83" fmla="*/ 807101 w 847725"/>
                <a:gd name="connsiteY83" fmla="*/ 604218 h 1143000"/>
                <a:gd name="connsiteX84" fmla="*/ 805767 w 847725"/>
                <a:gd name="connsiteY84" fmla="*/ 605266 h 1143000"/>
                <a:gd name="connsiteX85" fmla="*/ 803672 w 847725"/>
                <a:gd name="connsiteY85" fmla="*/ 612791 h 1143000"/>
                <a:gd name="connsiteX86" fmla="*/ 792242 w 847725"/>
                <a:gd name="connsiteY86" fmla="*/ 614124 h 1143000"/>
                <a:gd name="connsiteX87" fmla="*/ 775954 w 847725"/>
                <a:gd name="connsiteY87" fmla="*/ 612791 h 1143000"/>
                <a:gd name="connsiteX88" fmla="*/ 758047 w 847725"/>
                <a:gd name="connsiteY88" fmla="*/ 622125 h 1143000"/>
                <a:gd name="connsiteX89" fmla="*/ 742998 w 847725"/>
                <a:gd name="connsiteY89" fmla="*/ 622125 h 1143000"/>
                <a:gd name="connsiteX90" fmla="*/ 722805 w 847725"/>
                <a:gd name="connsiteY90" fmla="*/ 635841 h 1143000"/>
                <a:gd name="connsiteX91" fmla="*/ 706231 w 847725"/>
                <a:gd name="connsiteY91" fmla="*/ 635841 h 1143000"/>
                <a:gd name="connsiteX92" fmla="*/ 699468 w 847725"/>
                <a:gd name="connsiteY92" fmla="*/ 663083 h 1143000"/>
                <a:gd name="connsiteX93" fmla="*/ 676608 w 847725"/>
                <a:gd name="connsiteY93" fmla="*/ 717756 h 1143000"/>
                <a:gd name="connsiteX94" fmla="*/ 664131 w 847725"/>
                <a:gd name="connsiteY94" fmla="*/ 705279 h 1143000"/>
                <a:gd name="connsiteX95" fmla="*/ 660225 w 847725"/>
                <a:gd name="connsiteY95" fmla="*/ 714899 h 1143000"/>
                <a:gd name="connsiteX96" fmla="*/ 668226 w 847725"/>
                <a:gd name="connsiteY96" fmla="*/ 724519 h 1143000"/>
                <a:gd name="connsiteX97" fmla="*/ 649081 w 847725"/>
                <a:gd name="connsiteY97" fmla="*/ 770906 h 1143000"/>
                <a:gd name="connsiteX98" fmla="*/ 616410 w 847725"/>
                <a:gd name="connsiteY98" fmla="*/ 818626 h 1143000"/>
                <a:gd name="connsiteX99" fmla="*/ 623459 w 847725"/>
                <a:gd name="connsiteY99" fmla="*/ 791385 h 1143000"/>
                <a:gd name="connsiteX100" fmla="*/ 616410 w 847725"/>
                <a:gd name="connsiteY100" fmla="*/ 784431 h 1143000"/>
                <a:gd name="connsiteX101" fmla="*/ 605552 w 847725"/>
                <a:gd name="connsiteY101" fmla="*/ 768048 h 1143000"/>
                <a:gd name="connsiteX102" fmla="*/ 609743 w 847725"/>
                <a:gd name="connsiteY102" fmla="*/ 757190 h 1143000"/>
                <a:gd name="connsiteX103" fmla="*/ 585073 w 847725"/>
                <a:gd name="connsiteY103" fmla="*/ 735378 h 1143000"/>
                <a:gd name="connsiteX104" fmla="*/ 574215 w 847725"/>
                <a:gd name="connsiteY104" fmla="*/ 701183 h 1143000"/>
                <a:gd name="connsiteX105" fmla="*/ 574215 w 847725"/>
                <a:gd name="connsiteY105" fmla="*/ 723186 h 1143000"/>
                <a:gd name="connsiteX106" fmla="*/ 537448 w 847725"/>
                <a:gd name="connsiteY106" fmla="*/ 694420 h 1143000"/>
                <a:gd name="connsiteX107" fmla="*/ 555355 w 847725"/>
                <a:gd name="connsiteY107" fmla="*/ 757190 h 1143000"/>
                <a:gd name="connsiteX108" fmla="*/ 594789 w 847725"/>
                <a:gd name="connsiteY108" fmla="*/ 772239 h 1143000"/>
                <a:gd name="connsiteX109" fmla="*/ 597646 w 847725"/>
                <a:gd name="connsiteY109" fmla="*/ 791480 h 1143000"/>
                <a:gd name="connsiteX110" fmla="*/ 608505 w 847725"/>
                <a:gd name="connsiteY110" fmla="*/ 815864 h 1143000"/>
                <a:gd name="connsiteX111" fmla="*/ 592217 w 847725"/>
                <a:gd name="connsiteY111" fmla="*/ 841772 h 1143000"/>
                <a:gd name="connsiteX112" fmla="*/ 579739 w 847725"/>
                <a:gd name="connsiteY112" fmla="*/ 865108 h 1143000"/>
                <a:gd name="connsiteX113" fmla="*/ 533352 w 847725"/>
                <a:gd name="connsiteY113" fmla="*/ 908637 h 1143000"/>
                <a:gd name="connsiteX114" fmla="*/ 525351 w 847725"/>
                <a:gd name="connsiteY114" fmla="*/ 891016 h 1143000"/>
                <a:gd name="connsiteX115" fmla="*/ 511635 w 847725"/>
                <a:gd name="connsiteY115" fmla="*/ 918258 h 1143000"/>
                <a:gd name="connsiteX116" fmla="*/ 504873 w 847725"/>
                <a:gd name="connsiteY116" fmla="*/ 911304 h 1143000"/>
                <a:gd name="connsiteX117" fmla="*/ 480203 w 847725"/>
                <a:gd name="connsiteY117" fmla="*/ 903303 h 1143000"/>
                <a:gd name="connsiteX118" fmla="*/ 480203 w 847725"/>
                <a:gd name="connsiteY118" fmla="*/ 917019 h 1143000"/>
                <a:gd name="connsiteX119" fmla="*/ 466677 w 847725"/>
                <a:gd name="connsiteY119" fmla="*/ 923782 h 1143000"/>
                <a:gd name="connsiteX120" fmla="*/ 466677 w 847725"/>
                <a:gd name="connsiteY120" fmla="*/ 942737 h 1143000"/>
                <a:gd name="connsiteX121" fmla="*/ 455819 w 847725"/>
                <a:gd name="connsiteY121" fmla="*/ 926449 h 1143000"/>
                <a:gd name="connsiteX122" fmla="*/ 454295 w 847725"/>
                <a:gd name="connsiteY122" fmla="*/ 937308 h 1143000"/>
                <a:gd name="connsiteX123" fmla="*/ 436674 w 847725"/>
                <a:gd name="connsiteY123" fmla="*/ 929307 h 1143000"/>
                <a:gd name="connsiteX124" fmla="*/ 435340 w 847725"/>
                <a:gd name="connsiteY124" fmla="*/ 953977 h 1143000"/>
                <a:gd name="connsiteX125" fmla="*/ 447532 w 847725"/>
                <a:gd name="connsiteY125" fmla="*/ 970264 h 1143000"/>
                <a:gd name="connsiteX126" fmla="*/ 433816 w 847725"/>
                <a:gd name="connsiteY126" fmla="*/ 978265 h 1143000"/>
                <a:gd name="connsiteX127" fmla="*/ 427053 w 847725"/>
                <a:gd name="connsiteY127" fmla="*/ 976932 h 1143000"/>
                <a:gd name="connsiteX128" fmla="*/ 416195 w 847725"/>
                <a:gd name="connsiteY128" fmla="*/ 986552 h 1143000"/>
                <a:gd name="connsiteX129" fmla="*/ 413623 w 847725"/>
                <a:gd name="connsiteY129" fmla="*/ 967407 h 1143000"/>
                <a:gd name="connsiteX130" fmla="*/ 404003 w 847725"/>
                <a:gd name="connsiteY130" fmla="*/ 959406 h 1143000"/>
                <a:gd name="connsiteX131" fmla="*/ 405336 w 847725"/>
                <a:gd name="connsiteY131" fmla="*/ 949786 h 1143000"/>
                <a:gd name="connsiteX132" fmla="*/ 407908 w 847725"/>
                <a:gd name="connsiteY132" fmla="*/ 923878 h 1143000"/>
                <a:gd name="connsiteX133" fmla="*/ 401145 w 847725"/>
                <a:gd name="connsiteY133" fmla="*/ 915591 h 1143000"/>
                <a:gd name="connsiteX134" fmla="*/ 393144 w 847725"/>
                <a:gd name="connsiteY134" fmla="*/ 899303 h 1143000"/>
                <a:gd name="connsiteX135" fmla="*/ 393144 w 847725"/>
                <a:gd name="connsiteY135" fmla="*/ 917210 h 1143000"/>
                <a:gd name="connsiteX136" fmla="*/ 384858 w 847725"/>
                <a:gd name="connsiteY136" fmla="*/ 945690 h 1143000"/>
                <a:gd name="connsiteX137" fmla="*/ 390287 w 847725"/>
                <a:gd name="connsiteY137" fmla="*/ 955310 h 1143000"/>
                <a:gd name="connsiteX138" fmla="*/ 382286 w 847725"/>
                <a:gd name="connsiteY138" fmla="*/ 960739 h 1143000"/>
                <a:gd name="connsiteX139" fmla="*/ 380762 w 847725"/>
                <a:gd name="connsiteY139" fmla="*/ 1018080 h 1143000"/>
                <a:gd name="connsiteX140" fmla="*/ 394478 w 847725"/>
                <a:gd name="connsiteY140" fmla="*/ 1019413 h 1143000"/>
                <a:gd name="connsiteX141" fmla="*/ 379428 w 847725"/>
                <a:gd name="connsiteY141" fmla="*/ 1034463 h 1143000"/>
                <a:gd name="connsiteX142" fmla="*/ 384858 w 847725"/>
                <a:gd name="connsiteY142" fmla="*/ 1049512 h 1143000"/>
                <a:gd name="connsiteX143" fmla="*/ 393144 w 847725"/>
                <a:gd name="connsiteY143" fmla="*/ 1042559 h 1143000"/>
                <a:gd name="connsiteX144" fmla="*/ 401145 w 847725"/>
                <a:gd name="connsiteY144" fmla="*/ 1045416 h 1143000"/>
                <a:gd name="connsiteX145" fmla="*/ 413623 w 847725"/>
                <a:gd name="connsiteY145" fmla="*/ 1042559 h 1143000"/>
                <a:gd name="connsiteX146" fmla="*/ 412099 w 847725"/>
                <a:gd name="connsiteY146" fmla="*/ 1056275 h 1143000"/>
                <a:gd name="connsiteX147" fmla="*/ 417528 w 847725"/>
                <a:gd name="connsiteY147" fmla="*/ 1065895 h 1143000"/>
                <a:gd name="connsiteX148" fmla="*/ 417528 w 847725"/>
                <a:gd name="connsiteY148" fmla="*/ 1084850 h 1143000"/>
                <a:gd name="connsiteX149" fmla="*/ 420386 w 847725"/>
                <a:gd name="connsiteY149" fmla="*/ 1095994 h 1143000"/>
                <a:gd name="connsiteX150" fmla="*/ 412099 w 847725"/>
                <a:gd name="connsiteY150" fmla="*/ 1113615 h 1143000"/>
                <a:gd name="connsiteX151" fmla="*/ 405336 w 847725"/>
                <a:gd name="connsiteY151" fmla="*/ 1113615 h 1143000"/>
                <a:gd name="connsiteX152" fmla="*/ 404003 w 847725"/>
                <a:gd name="connsiteY152" fmla="*/ 1140857 h 1143000"/>
                <a:gd name="connsiteX153" fmla="*/ 399050 w 847725"/>
                <a:gd name="connsiteY153" fmla="*/ 1138571 h 1143000"/>
                <a:gd name="connsiteX154" fmla="*/ 396478 w 847725"/>
                <a:gd name="connsiteY154" fmla="*/ 1131332 h 1143000"/>
                <a:gd name="connsiteX155" fmla="*/ 392287 w 847725"/>
                <a:gd name="connsiteY155" fmla="*/ 1104090 h 1143000"/>
                <a:gd name="connsiteX156" fmla="*/ 384000 w 847725"/>
                <a:gd name="connsiteY156" fmla="*/ 1087803 h 1143000"/>
                <a:gd name="connsiteX157" fmla="*/ 371808 w 847725"/>
                <a:gd name="connsiteY157" fmla="*/ 1070181 h 1143000"/>
                <a:gd name="connsiteX158" fmla="*/ 349234 w 847725"/>
                <a:gd name="connsiteY158" fmla="*/ 1063228 h 1143000"/>
                <a:gd name="connsiteX159" fmla="*/ 332851 w 847725"/>
                <a:gd name="connsiteY159" fmla="*/ 1056465 h 1143000"/>
                <a:gd name="connsiteX160" fmla="*/ 307705 w 847725"/>
                <a:gd name="connsiteY160" fmla="*/ 1054370 h 1143000"/>
                <a:gd name="connsiteX161" fmla="*/ 284369 w 847725"/>
                <a:gd name="connsiteY161" fmla="*/ 1058466 h 1143000"/>
                <a:gd name="connsiteX162" fmla="*/ 246269 w 847725"/>
                <a:gd name="connsiteY162" fmla="*/ 1067324 h 1143000"/>
                <a:gd name="connsiteX163" fmla="*/ 222456 w 847725"/>
                <a:gd name="connsiteY163" fmla="*/ 1084469 h 1143000"/>
                <a:gd name="connsiteX164" fmla="*/ 211598 w 847725"/>
                <a:gd name="connsiteY164" fmla="*/ 1091994 h 1143000"/>
                <a:gd name="connsiteX165" fmla="*/ 206931 w 847725"/>
                <a:gd name="connsiteY165" fmla="*/ 1104948 h 1143000"/>
                <a:gd name="connsiteX166" fmla="*/ 196548 w 847725"/>
                <a:gd name="connsiteY166" fmla="*/ 1109139 h 1143000"/>
                <a:gd name="connsiteX167" fmla="*/ 185690 w 847725"/>
                <a:gd name="connsiteY167" fmla="*/ 1096185 h 1143000"/>
                <a:gd name="connsiteX168" fmla="*/ 176832 w 847725"/>
                <a:gd name="connsiteY168" fmla="*/ 1089994 h 1143000"/>
                <a:gd name="connsiteX169" fmla="*/ 164640 w 847725"/>
                <a:gd name="connsiteY169" fmla="*/ 1087136 h 1143000"/>
                <a:gd name="connsiteX170" fmla="*/ 165116 w 847725"/>
                <a:gd name="connsiteY170" fmla="*/ 1104281 h 1143000"/>
                <a:gd name="connsiteX171" fmla="*/ 165116 w 847725"/>
                <a:gd name="connsiteY171" fmla="*/ 1107615 h 1143000"/>
                <a:gd name="connsiteX172" fmla="*/ 155019 w 847725"/>
                <a:gd name="connsiteY172" fmla="*/ 1114663 h 1143000"/>
                <a:gd name="connsiteX173" fmla="*/ 156353 w 847725"/>
                <a:gd name="connsiteY173" fmla="*/ 1120092 h 1143000"/>
                <a:gd name="connsiteX174" fmla="*/ 149590 w 847725"/>
                <a:gd name="connsiteY174" fmla="*/ 1126093 h 1143000"/>
                <a:gd name="connsiteX175" fmla="*/ 114062 w 847725"/>
                <a:gd name="connsiteY175" fmla="*/ 1118092 h 1143000"/>
                <a:gd name="connsiteX176" fmla="*/ 83487 w 847725"/>
                <a:gd name="connsiteY176" fmla="*/ 1108472 h 1143000"/>
                <a:gd name="connsiteX177" fmla="*/ 48720 w 847725"/>
                <a:gd name="connsiteY177" fmla="*/ 1087993 h 1143000"/>
                <a:gd name="connsiteX178" fmla="*/ 37100 w 847725"/>
                <a:gd name="connsiteY178" fmla="*/ 1067514 h 1143000"/>
                <a:gd name="connsiteX179" fmla="*/ 32909 w 847725"/>
                <a:gd name="connsiteY179" fmla="*/ 1045702 h 1143000"/>
                <a:gd name="connsiteX180" fmla="*/ 3572 w 847725"/>
                <a:gd name="connsiteY180" fmla="*/ 1030653 h 1143000"/>
                <a:gd name="connsiteX181" fmla="*/ 12430 w 847725"/>
                <a:gd name="connsiteY181" fmla="*/ 1019794 h 1143000"/>
                <a:gd name="connsiteX182" fmla="*/ 26146 w 847725"/>
                <a:gd name="connsiteY182" fmla="*/ 1008936 h 1143000"/>
                <a:gd name="connsiteX183" fmla="*/ 67580 w 847725"/>
                <a:gd name="connsiteY183" fmla="*/ 1009698 h 1143000"/>
                <a:gd name="connsiteX184" fmla="*/ 73009 w 847725"/>
                <a:gd name="connsiteY184" fmla="*/ 1027319 h 1143000"/>
                <a:gd name="connsiteX185" fmla="*/ 85487 w 847725"/>
                <a:gd name="connsiteY185" fmla="*/ 1021890 h 1143000"/>
                <a:gd name="connsiteX186" fmla="*/ 86820 w 847725"/>
                <a:gd name="connsiteY186" fmla="*/ 1004269 h 1143000"/>
                <a:gd name="connsiteX187" fmla="*/ 103965 w 847725"/>
                <a:gd name="connsiteY187" fmla="*/ 992648 h 1143000"/>
                <a:gd name="connsiteX188" fmla="*/ 94917 w 847725"/>
                <a:gd name="connsiteY188" fmla="*/ 963882 h 1143000"/>
                <a:gd name="connsiteX189" fmla="*/ 85963 w 847725"/>
                <a:gd name="connsiteY189" fmla="*/ 957120 h 1143000"/>
                <a:gd name="connsiteX190" fmla="*/ 83391 w 847725"/>
                <a:gd name="connsiteY190" fmla="*/ 948833 h 1143000"/>
                <a:gd name="connsiteX191" fmla="*/ 102346 w 847725"/>
                <a:gd name="connsiteY191" fmla="*/ 925782 h 1143000"/>
                <a:gd name="connsiteX192" fmla="*/ 111204 w 847725"/>
                <a:gd name="connsiteY192" fmla="*/ 929878 h 1143000"/>
                <a:gd name="connsiteX193" fmla="*/ 121587 w 847725"/>
                <a:gd name="connsiteY193" fmla="*/ 919496 h 1143000"/>
                <a:gd name="connsiteX194" fmla="*/ 137874 w 847725"/>
                <a:gd name="connsiteY194" fmla="*/ 916924 h 1143000"/>
                <a:gd name="connsiteX195" fmla="*/ 144637 w 847725"/>
                <a:gd name="connsiteY195" fmla="*/ 912828 h 1143000"/>
                <a:gd name="connsiteX196" fmla="*/ 139208 w 847725"/>
                <a:gd name="connsiteY196" fmla="*/ 903208 h 1143000"/>
                <a:gd name="connsiteX197" fmla="*/ 164640 w 847725"/>
                <a:gd name="connsiteY197" fmla="*/ 899874 h 1143000"/>
                <a:gd name="connsiteX198" fmla="*/ 159210 w 847725"/>
                <a:gd name="connsiteY198" fmla="*/ 861012 h 1143000"/>
                <a:gd name="connsiteX199" fmla="*/ 165211 w 847725"/>
                <a:gd name="connsiteY199" fmla="*/ 850154 h 1143000"/>
                <a:gd name="connsiteX200" fmla="*/ 204073 w 847725"/>
                <a:gd name="connsiteY200" fmla="*/ 842629 h 1143000"/>
                <a:gd name="connsiteX201" fmla="*/ 214455 w 847725"/>
                <a:gd name="connsiteY201" fmla="*/ 835104 h 1143000"/>
                <a:gd name="connsiteX202" fmla="*/ 224552 w 847725"/>
                <a:gd name="connsiteY202" fmla="*/ 820055 h 1143000"/>
                <a:gd name="connsiteX203" fmla="*/ 214455 w 847725"/>
                <a:gd name="connsiteY203" fmla="*/ 802910 h 1143000"/>
                <a:gd name="connsiteX204" fmla="*/ 245793 w 847725"/>
                <a:gd name="connsiteY204" fmla="*/ 764810 h 1143000"/>
                <a:gd name="connsiteX205" fmla="*/ 216265 w 847725"/>
                <a:gd name="connsiteY205" fmla="*/ 727186 h 1143000"/>
                <a:gd name="connsiteX206" fmla="*/ 225314 w 847725"/>
                <a:gd name="connsiteY206" fmla="*/ 713756 h 1143000"/>
                <a:gd name="connsiteX207" fmla="*/ 212360 w 847725"/>
                <a:gd name="connsiteY207" fmla="*/ 672036 h 1143000"/>
                <a:gd name="connsiteX208" fmla="*/ 236172 w 847725"/>
                <a:gd name="connsiteY208" fmla="*/ 661940 h 1143000"/>
                <a:gd name="connsiteX209" fmla="*/ 234648 w 847725"/>
                <a:gd name="connsiteY209" fmla="*/ 655749 h 1143000"/>
                <a:gd name="connsiteX210" fmla="*/ 251222 w 847725"/>
                <a:gd name="connsiteY210" fmla="*/ 643557 h 1143000"/>
                <a:gd name="connsiteX211" fmla="*/ 274272 w 847725"/>
                <a:gd name="connsiteY211" fmla="*/ 643557 h 1143000"/>
                <a:gd name="connsiteX212" fmla="*/ 276368 w 847725"/>
                <a:gd name="connsiteY212" fmla="*/ 631841 h 1143000"/>
                <a:gd name="connsiteX213" fmla="*/ 287988 w 847725"/>
                <a:gd name="connsiteY213" fmla="*/ 632603 h 1143000"/>
                <a:gd name="connsiteX214" fmla="*/ 291894 w 847725"/>
                <a:gd name="connsiteY214" fmla="*/ 645557 h 1143000"/>
                <a:gd name="connsiteX215" fmla="*/ 292656 w 847725"/>
                <a:gd name="connsiteY215" fmla="*/ 663940 h 1143000"/>
                <a:gd name="connsiteX216" fmla="*/ 287988 w 847725"/>
                <a:gd name="connsiteY216" fmla="*/ 681085 h 1143000"/>
                <a:gd name="connsiteX217" fmla="*/ 281797 w 847725"/>
                <a:gd name="connsiteY217" fmla="*/ 692515 h 1143000"/>
                <a:gd name="connsiteX218" fmla="*/ 294751 w 847725"/>
                <a:gd name="connsiteY218" fmla="*/ 695373 h 1143000"/>
                <a:gd name="connsiteX219" fmla="*/ 304371 w 847725"/>
                <a:gd name="connsiteY219" fmla="*/ 682419 h 1143000"/>
                <a:gd name="connsiteX220" fmla="*/ 311134 w 847725"/>
                <a:gd name="connsiteY220" fmla="*/ 682895 h 1143000"/>
                <a:gd name="connsiteX221" fmla="*/ 304371 w 847725"/>
                <a:gd name="connsiteY221" fmla="*/ 670703 h 1143000"/>
                <a:gd name="connsiteX222" fmla="*/ 313992 w 847725"/>
                <a:gd name="connsiteY222" fmla="*/ 650986 h 1143000"/>
                <a:gd name="connsiteX223" fmla="*/ 320754 w 847725"/>
                <a:gd name="connsiteY223" fmla="*/ 649653 h 1143000"/>
                <a:gd name="connsiteX224" fmla="*/ 331613 w 847725"/>
                <a:gd name="connsiteY224" fmla="*/ 680228 h 1143000"/>
                <a:gd name="connsiteX225" fmla="*/ 336280 w 847725"/>
                <a:gd name="connsiteY225" fmla="*/ 678132 h 1143000"/>
                <a:gd name="connsiteX226" fmla="*/ 337804 w 847725"/>
                <a:gd name="connsiteY226" fmla="*/ 667274 h 1143000"/>
                <a:gd name="connsiteX227" fmla="*/ 359616 w 847725"/>
                <a:gd name="connsiteY227" fmla="*/ 647557 h 1143000"/>
                <a:gd name="connsiteX228" fmla="*/ 366379 w 847725"/>
                <a:gd name="connsiteY228" fmla="*/ 657654 h 1143000"/>
                <a:gd name="connsiteX229" fmla="*/ 355521 w 847725"/>
                <a:gd name="connsiteY229" fmla="*/ 671941 h 1143000"/>
                <a:gd name="connsiteX230" fmla="*/ 368475 w 847725"/>
                <a:gd name="connsiteY230" fmla="*/ 679466 h 1143000"/>
                <a:gd name="connsiteX231" fmla="*/ 376761 w 847725"/>
                <a:gd name="connsiteY231" fmla="*/ 680228 h 1143000"/>
                <a:gd name="connsiteX232" fmla="*/ 384000 w 847725"/>
                <a:gd name="connsiteY232" fmla="*/ 697849 h 1143000"/>
                <a:gd name="connsiteX233" fmla="*/ 400574 w 847725"/>
                <a:gd name="connsiteY233" fmla="*/ 697373 h 1143000"/>
                <a:gd name="connsiteX234" fmla="*/ 396383 w 847725"/>
                <a:gd name="connsiteY234" fmla="*/ 678228 h 1143000"/>
                <a:gd name="connsiteX235" fmla="*/ 403146 w 847725"/>
                <a:gd name="connsiteY235" fmla="*/ 677466 h 1143000"/>
                <a:gd name="connsiteX236" fmla="*/ 407337 w 847725"/>
                <a:gd name="connsiteY236" fmla="*/ 686514 h 1143000"/>
                <a:gd name="connsiteX237" fmla="*/ 419529 w 847725"/>
                <a:gd name="connsiteY237" fmla="*/ 682323 h 1143000"/>
                <a:gd name="connsiteX238" fmla="*/ 417433 w 847725"/>
                <a:gd name="connsiteY238" fmla="*/ 668036 h 1143000"/>
                <a:gd name="connsiteX239" fmla="*/ 424958 w 847725"/>
                <a:gd name="connsiteY239" fmla="*/ 662607 h 1143000"/>
                <a:gd name="connsiteX240" fmla="*/ 438674 w 847725"/>
                <a:gd name="connsiteY240" fmla="*/ 674037 h 1143000"/>
                <a:gd name="connsiteX241" fmla="*/ 440007 w 847725"/>
                <a:gd name="connsiteY241" fmla="*/ 704136 h 1143000"/>
                <a:gd name="connsiteX242" fmla="*/ 463344 w 847725"/>
                <a:gd name="connsiteY242" fmla="*/ 711660 h 1143000"/>
                <a:gd name="connsiteX243" fmla="*/ 468773 w 847725"/>
                <a:gd name="connsiteY243" fmla="*/ 695849 h 1143000"/>
                <a:gd name="connsiteX244" fmla="*/ 480965 w 847725"/>
                <a:gd name="connsiteY244" fmla="*/ 693277 h 1143000"/>
                <a:gd name="connsiteX245" fmla="*/ 496491 w 847725"/>
                <a:gd name="connsiteY245" fmla="*/ 701278 h 1143000"/>
                <a:gd name="connsiteX246" fmla="*/ 511540 w 847725"/>
                <a:gd name="connsiteY246" fmla="*/ 693277 h 1143000"/>
                <a:gd name="connsiteX247" fmla="*/ 529447 w 847725"/>
                <a:gd name="connsiteY247" fmla="*/ 698706 h 1143000"/>
                <a:gd name="connsiteX248" fmla="*/ 529923 w 847725"/>
                <a:gd name="connsiteY248" fmla="*/ 683657 h 1143000"/>
                <a:gd name="connsiteX249" fmla="*/ 521922 w 847725"/>
                <a:gd name="connsiteY249" fmla="*/ 678228 h 1143000"/>
                <a:gd name="connsiteX250" fmla="*/ 492585 w 847725"/>
                <a:gd name="connsiteY250" fmla="*/ 656415 h 1143000"/>
                <a:gd name="connsiteX251" fmla="*/ 468011 w 847725"/>
                <a:gd name="connsiteY251" fmla="*/ 636699 h 1143000"/>
                <a:gd name="connsiteX252" fmla="*/ 481727 w 847725"/>
                <a:gd name="connsiteY252" fmla="*/ 624221 h 1143000"/>
                <a:gd name="connsiteX253" fmla="*/ 488490 w 847725"/>
                <a:gd name="connsiteY253" fmla="*/ 576024 h 1143000"/>
                <a:gd name="connsiteX254" fmla="*/ 487728 w 847725"/>
                <a:gd name="connsiteY254" fmla="*/ 552688 h 1143000"/>
                <a:gd name="connsiteX255" fmla="*/ 477631 w 847725"/>
                <a:gd name="connsiteY255" fmla="*/ 537162 h 1143000"/>
                <a:gd name="connsiteX256" fmla="*/ 467249 w 847725"/>
                <a:gd name="connsiteY256" fmla="*/ 520113 h 1143000"/>
                <a:gd name="connsiteX257" fmla="*/ 453723 w 847725"/>
                <a:gd name="connsiteY257" fmla="*/ 505063 h 1143000"/>
                <a:gd name="connsiteX258" fmla="*/ 439245 w 847725"/>
                <a:gd name="connsiteY258" fmla="*/ 516779 h 1143000"/>
                <a:gd name="connsiteX259" fmla="*/ 425720 w 847725"/>
                <a:gd name="connsiteY259" fmla="*/ 484108 h 1143000"/>
                <a:gd name="connsiteX260" fmla="*/ 404479 w 847725"/>
                <a:gd name="connsiteY260" fmla="*/ 490871 h 1143000"/>
                <a:gd name="connsiteX261" fmla="*/ 399812 w 847725"/>
                <a:gd name="connsiteY261" fmla="*/ 477917 h 1143000"/>
                <a:gd name="connsiteX262" fmla="*/ 390192 w 847725"/>
                <a:gd name="connsiteY262" fmla="*/ 479250 h 1143000"/>
                <a:gd name="connsiteX263" fmla="*/ 384762 w 847725"/>
                <a:gd name="connsiteY263" fmla="*/ 471249 h 1143000"/>
                <a:gd name="connsiteX264" fmla="*/ 395145 w 847725"/>
                <a:gd name="connsiteY264" fmla="*/ 462963 h 1143000"/>
                <a:gd name="connsiteX265" fmla="*/ 391525 w 847725"/>
                <a:gd name="connsiteY265" fmla="*/ 452104 h 1143000"/>
                <a:gd name="connsiteX266" fmla="*/ 399050 w 847725"/>
                <a:gd name="connsiteY266" fmla="*/ 445913 h 1143000"/>
                <a:gd name="connsiteX267" fmla="*/ 396954 w 847725"/>
                <a:gd name="connsiteY267" fmla="*/ 426958 h 1143000"/>
                <a:gd name="connsiteX268" fmla="*/ 375142 w 847725"/>
                <a:gd name="connsiteY268" fmla="*/ 428292 h 1143000"/>
                <a:gd name="connsiteX269" fmla="*/ 367617 w 847725"/>
                <a:gd name="connsiteY269" fmla="*/ 415338 h 1143000"/>
                <a:gd name="connsiteX270" fmla="*/ 385524 w 847725"/>
                <a:gd name="connsiteY270" fmla="*/ 409908 h 1143000"/>
                <a:gd name="connsiteX271" fmla="*/ 385524 w 847725"/>
                <a:gd name="connsiteY271" fmla="*/ 373618 h 1143000"/>
                <a:gd name="connsiteX272" fmla="*/ 393525 w 847725"/>
                <a:gd name="connsiteY272" fmla="*/ 364760 h 1143000"/>
                <a:gd name="connsiteX273" fmla="*/ 387525 w 847725"/>
                <a:gd name="connsiteY273" fmla="*/ 331327 h 1143000"/>
                <a:gd name="connsiteX274" fmla="*/ 377142 w 847725"/>
                <a:gd name="connsiteY274" fmla="*/ 332851 h 1143000"/>
                <a:gd name="connsiteX275" fmla="*/ 362093 w 847725"/>
                <a:gd name="connsiteY275" fmla="*/ 338852 h 1143000"/>
                <a:gd name="connsiteX276" fmla="*/ 362855 w 847725"/>
                <a:gd name="connsiteY276" fmla="*/ 349710 h 1143000"/>
                <a:gd name="connsiteX277" fmla="*/ 354568 w 847725"/>
                <a:gd name="connsiteY277" fmla="*/ 354663 h 1143000"/>
                <a:gd name="connsiteX278" fmla="*/ 342376 w 847725"/>
                <a:gd name="connsiteY278" fmla="*/ 349234 h 1143000"/>
                <a:gd name="connsiteX279" fmla="*/ 334851 w 847725"/>
                <a:gd name="connsiteY279" fmla="*/ 332946 h 1143000"/>
                <a:gd name="connsiteX280" fmla="*/ 336947 w 847725"/>
                <a:gd name="connsiteY280" fmla="*/ 327993 h 1143000"/>
                <a:gd name="connsiteX281" fmla="*/ 334089 w 847725"/>
                <a:gd name="connsiteY281" fmla="*/ 313706 h 1143000"/>
                <a:gd name="connsiteX282" fmla="*/ 325231 w 847725"/>
                <a:gd name="connsiteY282" fmla="*/ 312468 h 1143000"/>
                <a:gd name="connsiteX283" fmla="*/ 323898 w 847725"/>
                <a:gd name="connsiteY283" fmla="*/ 298752 h 1143000"/>
                <a:gd name="connsiteX284" fmla="*/ 312277 w 847725"/>
                <a:gd name="connsiteY284" fmla="*/ 298752 h 1143000"/>
                <a:gd name="connsiteX285" fmla="*/ 306848 w 847725"/>
                <a:gd name="connsiteY285" fmla="*/ 289131 h 1143000"/>
                <a:gd name="connsiteX286" fmla="*/ 287131 w 847725"/>
                <a:gd name="connsiteY286" fmla="*/ 295323 h 1143000"/>
                <a:gd name="connsiteX287" fmla="*/ 290465 w 847725"/>
                <a:gd name="connsiteY287" fmla="*/ 273510 h 1143000"/>
                <a:gd name="connsiteX288" fmla="*/ 285036 w 847725"/>
                <a:gd name="connsiteY288" fmla="*/ 265224 h 1143000"/>
                <a:gd name="connsiteX289" fmla="*/ 278844 w 847725"/>
                <a:gd name="connsiteY289" fmla="*/ 267319 h 1143000"/>
                <a:gd name="connsiteX290" fmla="*/ 277511 w 847725"/>
                <a:gd name="connsiteY290" fmla="*/ 253889 h 1143000"/>
                <a:gd name="connsiteX291" fmla="*/ 293799 w 847725"/>
                <a:gd name="connsiteY291" fmla="*/ 244269 h 1143000"/>
                <a:gd name="connsiteX292" fmla="*/ 297132 w 847725"/>
                <a:gd name="connsiteY292" fmla="*/ 227124 h 1143000"/>
                <a:gd name="connsiteX293" fmla="*/ 295323 w 847725"/>
                <a:gd name="connsiteY293" fmla="*/ 186928 h 1143000"/>
                <a:gd name="connsiteX294" fmla="*/ 317135 w 847725"/>
                <a:gd name="connsiteY294" fmla="*/ 171117 h 1143000"/>
                <a:gd name="connsiteX295" fmla="*/ 320469 w 847725"/>
                <a:gd name="connsiteY295" fmla="*/ 165687 h 1143000"/>
                <a:gd name="connsiteX296" fmla="*/ 317135 w 847725"/>
                <a:gd name="connsiteY296" fmla="*/ 155591 h 1143000"/>
                <a:gd name="connsiteX297" fmla="*/ 300847 w 847725"/>
                <a:gd name="connsiteY297" fmla="*/ 154257 h 1143000"/>
                <a:gd name="connsiteX298" fmla="*/ 300847 w 847725"/>
                <a:gd name="connsiteY298" fmla="*/ 147304 h 1143000"/>
                <a:gd name="connsiteX299" fmla="*/ 316373 w 847725"/>
                <a:gd name="connsiteY299" fmla="*/ 134350 h 1143000"/>
                <a:gd name="connsiteX300" fmla="*/ 298752 w 847725"/>
                <a:gd name="connsiteY300" fmla="*/ 127587 h 1143000"/>
                <a:gd name="connsiteX301" fmla="*/ 291703 w 847725"/>
                <a:gd name="connsiteY301" fmla="*/ 91583 h 1143000"/>
                <a:gd name="connsiteX302" fmla="*/ 268653 w 847725"/>
                <a:gd name="connsiteY302" fmla="*/ 95012 h 1143000"/>
                <a:gd name="connsiteX303" fmla="*/ 257032 w 847725"/>
                <a:gd name="connsiteY303" fmla="*/ 112157 h 1143000"/>
                <a:gd name="connsiteX304" fmla="*/ 229791 w 847725"/>
                <a:gd name="connsiteY304" fmla="*/ 101775 h 1143000"/>
                <a:gd name="connsiteX305" fmla="*/ 214741 w 847725"/>
                <a:gd name="connsiteY305" fmla="*/ 73295 h 1143000"/>
                <a:gd name="connsiteX306" fmla="*/ 212169 w 847725"/>
                <a:gd name="connsiteY306" fmla="*/ 53292 h 1143000"/>
                <a:gd name="connsiteX307" fmla="*/ 212455 w 847725"/>
                <a:gd name="connsiteY307" fmla="*/ 51768 h 1143000"/>
                <a:gd name="connsiteX308" fmla="*/ 212741 w 847725"/>
                <a:gd name="connsiteY308" fmla="*/ 54912 h 1143000"/>
                <a:gd name="connsiteX309" fmla="*/ 226457 w 847725"/>
                <a:gd name="connsiteY309" fmla="*/ 57007 h 1143000"/>
                <a:gd name="connsiteX310" fmla="*/ 233982 w 847725"/>
                <a:gd name="connsiteY310" fmla="*/ 42529 h 1143000"/>
                <a:gd name="connsiteX311" fmla="*/ 233982 w 847725"/>
                <a:gd name="connsiteY311" fmla="*/ 26146 h 1143000"/>
                <a:gd name="connsiteX312" fmla="*/ 252936 w 847725"/>
                <a:gd name="connsiteY312" fmla="*/ 26146 h 1143000"/>
                <a:gd name="connsiteX313" fmla="*/ 259128 w 847725"/>
                <a:gd name="connsiteY313" fmla="*/ 24813 h 1143000"/>
                <a:gd name="connsiteX314" fmla="*/ 254460 w 847725"/>
                <a:gd name="connsiteY314" fmla="*/ 12621 h 1143000"/>
                <a:gd name="connsiteX315" fmla="*/ 263319 w 847725"/>
                <a:gd name="connsiteY315" fmla="*/ 3572 h 1143000"/>
                <a:gd name="connsiteX316" fmla="*/ 289989 w 847725"/>
                <a:gd name="connsiteY316" fmla="*/ 31575 h 1143000"/>
                <a:gd name="connsiteX317" fmla="*/ 308372 w 847725"/>
                <a:gd name="connsiteY317" fmla="*/ 33099 h 1143000"/>
                <a:gd name="connsiteX318" fmla="*/ 319230 w 847725"/>
                <a:gd name="connsiteY318" fmla="*/ 54150 h 1143000"/>
                <a:gd name="connsiteX319" fmla="*/ 336852 w 847725"/>
                <a:gd name="connsiteY319" fmla="*/ 51578 h 1143000"/>
                <a:gd name="connsiteX320" fmla="*/ 343043 w 847725"/>
                <a:gd name="connsiteY320" fmla="*/ 56245 h 1143000"/>
                <a:gd name="connsiteX321" fmla="*/ 350568 w 847725"/>
                <a:gd name="connsiteY321" fmla="*/ 47387 h 1143000"/>
                <a:gd name="connsiteX322" fmla="*/ 371523 w 847725"/>
                <a:gd name="connsiteY322" fmla="*/ 45863 h 1143000"/>
                <a:gd name="connsiteX323" fmla="*/ 374856 w 847725"/>
                <a:gd name="connsiteY323" fmla="*/ 57007 h 1143000"/>
                <a:gd name="connsiteX324" fmla="*/ 394859 w 847725"/>
                <a:gd name="connsiteY324" fmla="*/ 54150 h 1143000"/>
                <a:gd name="connsiteX325" fmla="*/ 405717 w 847725"/>
                <a:gd name="connsiteY325" fmla="*/ 42529 h 1143000"/>
                <a:gd name="connsiteX326" fmla="*/ 420005 w 847725"/>
                <a:gd name="connsiteY326" fmla="*/ 53388 h 1143000"/>
                <a:gd name="connsiteX327" fmla="*/ 427530 w 847725"/>
                <a:gd name="connsiteY327" fmla="*/ 51578 h 1143000"/>
                <a:gd name="connsiteX328" fmla="*/ 427530 w 847725"/>
                <a:gd name="connsiteY328" fmla="*/ 33195 h 1143000"/>
                <a:gd name="connsiteX329" fmla="*/ 418671 w 847725"/>
                <a:gd name="connsiteY329" fmla="*/ 22812 h 1143000"/>
                <a:gd name="connsiteX330" fmla="*/ 424101 w 847725"/>
                <a:gd name="connsiteY330" fmla="*/ 16621 h 1143000"/>
                <a:gd name="connsiteX331" fmla="*/ 428768 w 847725"/>
                <a:gd name="connsiteY331" fmla="*/ 21574 h 1143000"/>
                <a:gd name="connsiteX332" fmla="*/ 447913 w 847725"/>
                <a:gd name="connsiteY332" fmla="*/ 13287 h 1143000"/>
                <a:gd name="connsiteX333" fmla="*/ 448675 w 847725"/>
                <a:gd name="connsiteY333" fmla="*/ 5572 h 1143000"/>
                <a:gd name="connsiteX334" fmla="*/ 450199 w 847725"/>
                <a:gd name="connsiteY334" fmla="*/ 5191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847725" h="1143000">
                  <a:moveTo>
                    <a:pt x="450199" y="5191"/>
                  </a:moveTo>
                  <a:lnTo>
                    <a:pt x="465725" y="5953"/>
                  </a:lnTo>
                  <a:lnTo>
                    <a:pt x="472488" y="21003"/>
                  </a:lnTo>
                  <a:lnTo>
                    <a:pt x="482108" y="20241"/>
                  </a:lnTo>
                  <a:lnTo>
                    <a:pt x="480774" y="13478"/>
                  </a:lnTo>
                  <a:lnTo>
                    <a:pt x="488775" y="5953"/>
                  </a:lnTo>
                  <a:lnTo>
                    <a:pt x="492966" y="10620"/>
                  </a:lnTo>
                  <a:lnTo>
                    <a:pt x="499920" y="5953"/>
                  </a:lnTo>
                  <a:lnTo>
                    <a:pt x="521732" y="28527"/>
                  </a:lnTo>
                  <a:lnTo>
                    <a:pt x="532590" y="36052"/>
                  </a:lnTo>
                  <a:lnTo>
                    <a:pt x="554403" y="34528"/>
                  </a:lnTo>
                  <a:lnTo>
                    <a:pt x="580120" y="34528"/>
                  </a:lnTo>
                  <a:cubicBezTo>
                    <a:pt x="580596" y="34814"/>
                    <a:pt x="581454" y="35004"/>
                    <a:pt x="582216" y="35290"/>
                  </a:cubicBezTo>
                  <a:lnTo>
                    <a:pt x="583740" y="47482"/>
                  </a:lnTo>
                  <a:lnTo>
                    <a:pt x="595932" y="48244"/>
                  </a:lnTo>
                  <a:lnTo>
                    <a:pt x="595932" y="54435"/>
                  </a:lnTo>
                  <a:lnTo>
                    <a:pt x="583740" y="54912"/>
                  </a:lnTo>
                  <a:lnTo>
                    <a:pt x="571548" y="56436"/>
                  </a:lnTo>
                  <a:lnTo>
                    <a:pt x="560689" y="63198"/>
                  </a:lnTo>
                  <a:lnTo>
                    <a:pt x="570024" y="76724"/>
                  </a:lnTo>
                  <a:lnTo>
                    <a:pt x="566118" y="83677"/>
                  </a:lnTo>
                  <a:lnTo>
                    <a:pt x="566595" y="95107"/>
                  </a:lnTo>
                  <a:lnTo>
                    <a:pt x="587835" y="115586"/>
                  </a:lnTo>
                  <a:lnTo>
                    <a:pt x="578215" y="119777"/>
                  </a:lnTo>
                  <a:lnTo>
                    <a:pt x="586502" y="141589"/>
                  </a:lnTo>
                  <a:lnTo>
                    <a:pt x="591169" y="158734"/>
                  </a:lnTo>
                  <a:lnTo>
                    <a:pt x="610314" y="154638"/>
                  </a:lnTo>
                  <a:lnTo>
                    <a:pt x="609552" y="181308"/>
                  </a:lnTo>
                  <a:lnTo>
                    <a:pt x="599170" y="185976"/>
                  </a:lnTo>
                  <a:lnTo>
                    <a:pt x="606695" y="222837"/>
                  </a:lnTo>
                  <a:lnTo>
                    <a:pt x="614220" y="220742"/>
                  </a:lnTo>
                  <a:lnTo>
                    <a:pt x="618411" y="228267"/>
                  </a:lnTo>
                  <a:lnTo>
                    <a:pt x="666131" y="223599"/>
                  </a:lnTo>
                  <a:lnTo>
                    <a:pt x="672322" y="241221"/>
                  </a:lnTo>
                  <a:lnTo>
                    <a:pt x="684514" y="239125"/>
                  </a:lnTo>
                  <a:lnTo>
                    <a:pt x="684514" y="226933"/>
                  </a:lnTo>
                  <a:lnTo>
                    <a:pt x="693087" y="224838"/>
                  </a:lnTo>
                  <a:lnTo>
                    <a:pt x="700040" y="227695"/>
                  </a:lnTo>
                  <a:lnTo>
                    <a:pt x="700040" y="244078"/>
                  </a:lnTo>
                  <a:lnTo>
                    <a:pt x="702135" y="252079"/>
                  </a:lnTo>
                  <a:lnTo>
                    <a:pt x="717661" y="250746"/>
                  </a:lnTo>
                  <a:lnTo>
                    <a:pt x="720519" y="258270"/>
                  </a:lnTo>
                  <a:lnTo>
                    <a:pt x="729377" y="260366"/>
                  </a:lnTo>
                  <a:lnTo>
                    <a:pt x="731949" y="272082"/>
                  </a:lnTo>
                  <a:lnTo>
                    <a:pt x="721090" y="274653"/>
                  </a:lnTo>
                  <a:lnTo>
                    <a:pt x="721852" y="286274"/>
                  </a:lnTo>
                  <a:lnTo>
                    <a:pt x="713565" y="289608"/>
                  </a:lnTo>
                  <a:lnTo>
                    <a:pt x="716899" y="305133"/>
                  </a:lnTo>
                  <a:lnTo>
                    <a:pt x="727281" y="306657"/>
                  </a:lnTo>
                  <a:lnTo>
                    <a:pt x="729377" y="313420"/>
                  </a:lnTo>
                  <a:lnTo>
                    <a:pt x="723186" y="316754"/>
                  </a:lnTo>
                  <a:lnTo>
                    <a:pt x="729948" y="336471"/>
                  </a:lnTo>
                  <a:lnTo>
                    <a:pt x="721947" y="339328"/>
                  </a:lnTo>
                  <a:lnTo>
                    <a:pt x="721947" y="344757"/>
                  </a:lnTo>
                  <a:lnTo>
                    <a:pt x="728710" y="344757"/>
                  </a:lnTo>
                  <a:lnTo>
                    <a:pt x="732044" y="356949"/>
                  </a:lnTo>
                  <a:lnTo>
                    <a:pt x="752523" y="349425"/>
                  </a:lnTo>
                  <a:lnTo>
                    <a:pt x="755380" y="361902"/>
                  </a:lnTo>
                  <a:lnTo>
                    <a:pt x="764143" y="362379"/>
                  </a:lnTo>
                  <a:lnTo>
                    <a:pt x="768810" y="373999"/>
                  </a:lnTo>
                  <a:lnTo>
                    <a:pt x="783860" y="370665"/>
                  </a:lnTo>
                  <a:lnTo>
                    <a:pt x="786717" y="376857"/>
                  </a:lnTo>
                  <a:lnTo>
                    <a:pt x="805672" y="371904"/>
                  </a:lnTo>
                  <a:lnTo>
                    <a:pt x="807768" y="389049"/>
                  </a:lnTo>
                  <a:lnTo>
                    <a:pt x="790908" y="396573"/>
                  </a:lnTo>
                  <a:lnTo>
                    <a:pt x="796338" y="412099"/>
                  </a:lnTo>
                  <a:lnTo>
                    <a:pt x="815292" y="406670"/>
                  </a:lnTo>
                  <a:lnTo>
                    <a:pt x="820245" y="401241"/>
                  </a:lnTo>
                  <a:lnTo>
                    <a:pt x="835771" y="399907"/>
                  </a:lnTo>
                  <a:lnTo>
                    <a:pt x="844058" y="445056"/>
                  </a:lnTo>
                  <a:lnTo>
                    <a:pt x="846153" y="454390"/>
                  </a:lnTo>
                  <a:lnTo>
                    <a:pt x="839962" y="458581"/>
                  </a:lnTo>
                  <a:lnTo>
                    <a:pt x="839200" y="465534"/>
                  </a:lnTo>
                  <a:lnTo>
                    <a:pt x="819483" y="464772"/>
                  </a:lnTo>
                  <a:lnTo>
                    <a:pt x="818721" y="474869"/>
                  </a:lnTo>
                  <a:lnTo>
                    <a:pt x="802434" y="476964"/>
                  </a:lnTo>
                  <a:lnTo>
                    <a:pt x="801100" y="489918"/>
                  </a:lnTo>
                  <a:lnTo>
                    <a:pt x="786813" y="509064"/>
                  </a:lnTo>
                  <a:lnTo>
                    <a:pt x="788908" y="526209"/>
                  </a:lnTo>
                  <a:lnTo>
                    <a:pt x="800338" y="544592"/>
                  </a:lnTo>
                  <a:lnTo>
                    <a:pt x="799862" y="567642"/>
                  </a:lnTo>
                  <a:lnTo>
                    <a:pt x="805291" y="575167"/>
                  </a:lnTo>
                  <a:lnTo>
                    <a:pt x="805291" y="588121"/>
                  </a:lnTo>
                  <a:lnTo>
                    <a:pt x="807101" y="604218"/>
                  </a:lnTo>
                  <a:lnTo>
                    <a:pt x="805767" y="605266"/>
                  </a:lnTo>
                  <a:lnTo>
                    <a:pt x="803672" y="612791"/>
                  </a:lnTo>
                  <a:cubicBezTo>
                    <a:pt x="799767" y="613267"/>
                    <a:pt x="796147" y="614124"/>
                    <a:pt x="792242" y="614124"/>
                  </a:cubicBezTo>
                  <a:cubicBezTo>
                    <a:pt x="786813" y="614124"/>
                    <a:pt x="781098" y="611553"/>
                    <a:pt x="775954" y="612791"/>
                  </a:cubicBezTo>
                  <a:cubicBezTo>
                    <a:pt x="769191" y="614315"/>
                    <a:pt x="764524" y="620316"/>
                    <a:pt x="758047" y="622125"/>
                  </a:cubicBezTo>
                  <a:cubicBezTo>
                    <a:pt x="753380" y="623649"/>
                    <a:pt x="747665" y="620316"/>
                    <a:pt x="742998" y="622125"/>
                  </a:cubicBezTo>
                  <a:cubicBezTo>
                    <a:pt x="735473" y="625269"/>
                    <a:pt x="730329" y="632984"/>
                    <a:pt x="722805" y="635841"/>
                  </a:cubicBezTo>
                  <a:cubicBezTo>
                    <a:pt x="717661" y="637651"/>
                    <a:pt x="711660" y="634317"/>
                    <a:pt x="706231" y="635841"/>
                  </a:cubicBezTo>
                  <a:cubicBezTo>
                    <a:pt x="684228" y="642318"/>
                    <a:pt x="699278" y="649843"/>
                    <a:pt x="699468" y="663083"/>
                  </a:cubicBezTo>
                  <a:cubicBezTo>
                    <a:pt x="699945" y="680418"/>
                    <a:pt x="699468" y="713661"/>
                    <a:pt x="676608" y="717756"/>
                  </a:cubicBezTo>
                  <a:cubicBezTo>
                    <a:pt x="670893" y="718518"/>
                    <a:pt x="669846" y="706326"/>
                    <a:pt x="664131" y="705279"/>
                  </a:cubicBezTo>
                  <a:cubicBezTo>
                    <a:pt x="660797" y="704802"/>
                    <a:pt x="659463" y="711470"/>
                    <a:pt x="660225" y="714899"/>
                  </a:cubicBezTo>
                  <a:cubicBezTo>
                    <a:pt x="660987" y="718995"/>
                    <a:pt x="666988" y="720328"/>
                    <a:pt x="668226" y="724519"/>
                  </a:cubicBezTo>
                  <a:cubicBezTo>
                    <a:pt x="674418" y="744712"/>
                    <a:pt x="658416" y="755094"/>
                    <a:pt x="649081" y="770906"/>
                  </a:cubicBezTo>
                  <a:cubicBezTo>
                    <a:pt x="647748" y="773192"/>
                    <a:pt x="621840" y="829485"/>
                    <a:pt x="616410" y="818626"/>
                  </a:cubicBezTo>
                  <a:cubicBezTo>
                    <a:pt x="613077" y="811863"/>
                    <a:pt x="624221" y="798909"/>
                    <a:pt x="623459" y="791385"/>
                  </a:cubicBezTo>
                  <a:cubicBezTo>
                    <a:pt x="622983" y="788051"/>
                    <a:pt x="618506" y="787003"/>
                    <a:pt x="616410" y="784431"/>
                  </a:cubicBezTo>
                  <a:cubicBezTo>
                    <a:pt x="612505" y="779193"/>
                    <a:pt x="607076" y="774525"/>
                    <a:pt x="605552" y="768048"/>
                  </a:cubicBezTo>
                  <a:cubicBezTo>
                    <a:pt x="604790" y="764429"/>
                    <a:pt x="609743" y="761095"/>
                    <a:pt x="609743" y="757190"/>
                  </a:cubicBezTo>
                  <a:cubicBezTo>
                    <a:pt x="609743" y="739283"/>
                    <a:pt x="591360" y="745474"/>
                    <a:pt x="585073" y="735378"/>
                  </a:cubicBezTo>
                  <a:cubicBezTo>
                    <a:pt x="580882" y="728329"/>
                    <a:pt x="589740" y="701183"/>
                    <a:pt x="574215" y="701183"/>
                  </a:cubicBezTo>
                  <a:cubicBezTo>
                    <a:pt x="572881" y="701183"/>
                    <a:pt x="582216" y="724043"/>
                    <a:pt x="574215" y="723186"/>
                  </a:cubicBezTo>
                  <a:cubicBezTo>
                    <a:pt x="556879" y="721376"/>
                    <a:pt x="569071" y="675275"/>
                    <a:pt x="537448" y="694420"/>
                  </a:cubicBezTo>
                  <a:cubicBezTo>
                    <a:pt x="508397" y="712041"/>
                    <a:pt x="537162" y="744426"/>
                    <a:pt x="555355" y="757190"/>
                  </a:cubicBezTo>
                  <a:cubicBezTo>
                    <a:pt x="566023" y="764715"/>
                    <a:pt x="585930" y="757952"/>
                    <a:pt x="594789" y="772239"/>
                  </a:cubicBezTo>
                  <a:cubicBezTo>
                    <a:pt x="598122" y="777669"/>
                    <a:pt x="595551" y="785193"/>
                    <a:pt x="597646" y="791480"/>
                  </a:cubicBezTo>
                  <a:cubicBezTo>
                    <a:pt x="600218" y="800052"/>
                    <a:pt x="605647" y="807291"/>
                    <a:pt x="608505" y="815864"/>
                  </a:cubicBezTo>
                  <a:cubicBezTo>
                    <a:pt x="612696" y="829389"/>
                    <a:pt x="598694" y="832723"/>
                    <a:pt x="592217" y="841772"/>
                  </a:cubicBezTo>
                  <a:cubicBezTo>
                    <a:pt x="586978" y="849011"/>
                    <a:pt x="585168" y="858060"/>
                    <a:pt x="579739" y="865108"/>
                  </a:cubicBezTo>
                  <a:cubicBezTo>
                    <a:pt x="574596" y="872157"/>
                    <a:pt x="542115" y="909209"/>
                    <a:pt x="533352" y="908637"/>
                  </a:cubicBezTo>
                  <a:cubicBezTo>
                    <a:pt x="526875" y="908352"/>
                    <a:pt x="531257" y="888444"/>
                    <a:pt x="525351" y="891016"/>
                  </a:cubicBezTo>
                  <a:cubicBezTo>
                    <a:pt x="516493" y="894445"/>
                    <a:pt x="526685" y="920829"/>
                    <a:pt x="511635" y="918258"/>
                  </a:cubicBezTo>
                  <a:cubicBezTo>
                    <a:pt x="508492" y="917781"/>
                    <a:pt x="507730" y="912828"/>
                    <a:pt x="504873" y="911304"/>
                  </a:cubicBezTo>
                  <a:cubicBezTo>
                    <a:pt x="497062" y="907685"/>
                    <a:pt x="488775" y="901494"/>
                    <a:pt x="480203" y="903303"/>
                  </a:cubicBezTo>
                  <a:cubicBezTo>
                    <a:pt x="475821" y="904351"/>
                    <a:pt x="481251" y="912352"/>
                    <a:pt x="480203" y="917019"/>
                  </a:cubicBezTo>
                  <a:cubicBezTo>
                    <a:pt x="473250" y="948928"/>
                    <a:pt x="468011" y="894731"/>
                    <a:pt x="466677" y="923782"/>
                  </a:cubicBezTo>
                  <a:cubicBezTo>
                    <a:pt x="466201" y="929973"/>
                    <a:pt x="469821" y="937308"/>
                    <a:pt x="466677" y="942737"/>
                  </a:cubicBezTo>
                  <a:cubicBezTo>
                    <a:pt x="464582" y="946356"/>
                    <a:pt x="459629" y="924068"/>
                    <a:pt x="455819" y="926449"/>
                  </a:cubicBezTo>
                  <a:cubicBezTo>
                    <a:pt x="452485" y="928545"/>
                    <a:pt x="456867" y="934736"/>
                    <a:pt x="454295" y="937308"/>
                  </a:cubicBezTo>
                  <a:cubicBezTo>
                    <a:pt x="446484" y="945309"/>
                    <a:pt x="439531" y="927497"/>
                    <a:pt x="436674" y="929307"/>
                  </a:cubicBezTo>
                  <a:cubicBezTo>
                    <a:pt x="434578" y="930640"/>
                    <a:pt x="434102" y="950833"/>
                    <a:pt x="435340" y="953977"/>
                  </a:cubicBezTo>
                  <a:cubicBezTo>
                    <a:pt x="437912" y="960168"/>
                    <a:pt x="447818" y="963311"/>
                    <a:pt x="447532" y="970264"/>
                  </a:cubicBezTo>
                  <a:cubicBezTo>
                    <a:pt x="447246" y="975408"/>
                    <a:pt x="438960" y="976741"/>
                    <a:pt x="433816" y="978265"/>
                  </a:cubicBezTo>
                  <a:cubicBezTo>
                    <a:pt x="431721" y="979027"/>
                    <a:pt x="428863" y="975694"/>
                    <a:pt x="427053" y="976932"/>
                  </a:cubicBezTo>
                  <a:cubicBezTo>
                    <a:pt x="425529" y="977979"/>
                    <a:pt x="424196" y="993029"/>
                    <a:pt x="416195" y="986552"/>
                  </a:cubicBezTo>
                  <a:cubicBezTo>
                    <a:pt x="415147" y="985790"/>
                    <a:pt x="416481" y="971788"/>
                    <a:pt x="413623" y="967407"/>
                  </a:cubicBezTo>
                  <a:cubicBezTo>
                    <a:pt x="411337" y="964073"/>
                    <a:pt x="405622" y="963025"/>
                    <a:pt x="404003" y="959406"/>
                  </a:cubicBezTo>
                  <a:cubicBezTo>
                    <a:pt x="402669" y="956262"/>
                    <a:pt x="405051" y="952929"/>
                    <a:pt x="405336" y="949786"/>
                  </a:cubicBezTo>
                  <a:cubicBezTo>
                    <a:pt x="406384" y="941022"/>
                    <a:pt x="408956" y="932450"/>
                    <a:pt x="407908" y="923878"/>
                  </a:cubicBezTo>
                  <a:cubicBezTo>
                    <a:pt x="407622" y="920258"/>
                    <a:pt x="402955" y="918734"/>
                    <a:pt x="401145" y="915591"/>
                  </a:cubicBezTo>
                  <a:cubicBezTo>
                    <a:pt x="398002" y="910447"/>
                    <a:pt x="399050" y="898255"/>
                    <a:pt x="393144" y="899303"/>
                  </a:cubicBezTo>
                  <a:cubicBezTo>
                    <a:pt x="387144" y="900351"/>
                    <a:pt x="393906" y="911209"/>
                    <a:pt x="393144" y="917210"/>
                  </a:cubicBezTo>
                  <a:cubicBezTo>
                    <a:pt x="391811" y="926259"/>
                    <a:pt x="384286" y="936927"/>
                    <a:pt x="384858" y="945690"/>
                  </a:cubicBezTo>
                  <a:cubicBezTo>
                    <a:pt x="385143" y="949309"/>
                    <a:pt x="391049" y="951690"/>
                    <a:pt x="390287" y="955310"/>
                  </a:cubicBezTo>
                  <a:cubicBezTo>
                    <a:pt x="389811" y="958453"/>
                    <a:pt x="383048" y="957691"/>
                    <a:pt x="382286" y="960739"/>
                  </a:cubicBezTo>
                  <a:cubicBezTo>
                    <a:pt x="379428" y="970550"/>
                    <a:pt x="371427" y="1009983"/>
                    <a:pt x="380762" y="1018080"/>
                  </a:cubicBezTo>
                  <a:cubicBezTo>
                    <a:pt x="384381" y="1020937"/>
                    <a:pt x="394764" y="1014746"/>
                    <a:pt x="394478" y="1019413"/>
                  </a:cubicBezTo>
                  <a:cubicBezTo>
                    <a:pt x="394002" y="1026366"/>
                    <a:pt x="381524" y="1027700"/>
                    <a:pt x="379428" y="1034463"/>
                  </a:cubicBezTo>
                  <a:cubicBezTo>
                    <a:pt x="377904" y="1039416"/>
                    <a:pt x="380190" y="1046655"/>
                    <a:pt x="384858" y="1049512"/>
                  </a:cubicBezTo>
                  <a:cubicBezTo>
                    <a:pt x="388001" y="1051322"/>
                    <a:pt x="389525" y="1043511"/>
                    <a:pt x="393144" y="1042559"/>
                  </a:cubicBezTo>
                  <a:cubicBezTo>
                    <a:pt x="395716" y="1041987"/>
                    <a:pt x="398288" y="1045416"/>
                    <a:pt x="401145" y="1045416"/>
                  </a:cubicBezTo>
                  <a:cubicBezTo>
                    <a:pt x="405336" y="1045416"/>
                    <a:pt x="410480" y="1039702"/>
                    <a:pt x="413623" y="1042559"/>
                  </a:cubicBezTo>
                  <a:cubicBezTo>
                    <a:pt x="416766" y="1045893"/>
                    <a:pt x="411337" y="1051894"/>
                    <a:pt x="412099" y="1056275"/>
                  </a:cubicBezTo>
                  <a:cubicBezTo>
                    <a:pt x="412861" y="1059895"/>
                    <a:pt x="417052" y="1062276"/>
                    <a:pt x="417528" y="1065895"/>
                  </a:cubicBezTo>
                  <a:cubicBezTo>
                    <a:pt x="418862" y="1072087"/>
                    <a:pt x="417052" y="1078563"/>
                    <a:pt x="417528" y="1084850"/>
                  </a:cubicBezTo>
                  <a:cubicBezTo>
                    <a:pt x="418005" y="1088755"/>
                    <a:pt x="421148" y="1092089"/>
                    <a:pt x="420386" y="1095994"/>
                  </a:cubicBezTo>
                  <a:cubicBezTo>
                    <a:pt x="419052" y="1102186"/>
                    <a:pt x="416195" y="1108662"/>
                    <a:pt x="412099" y="1113615"/>
                  </a:cubicBezTo>
                  <a:cubicBezTo>
                    <a:pt x="410766" y="1115425"/>
                    <a:pt x="404860" y="1111234"/>
                    <a:pt x="405336" y="1113615"/>
                  </a:cubicBezTo>
                  <a:cubicBezTo>
                    <a:pt x="407146" y="1123712"/>
                    <a:pt x="429435" y="1142667"/>
                    <a:pt x="404003" y="1140857"/>
                  </a:cubicBezTo>
                  <a:cubicBezTo>
                    <a:pt x="402955" y="1140857"/>
                    <a:pt x="401145" y="1139809"/>
                    <a:pt x="399050" y="1138571"/>
                  </a:cubicBezTo>
                  <a:lnTo>
                    <a:pt x="396478" y="1131332"/>
                  </a:lnTo>
                  <a:lnTo>
                    <a:pt x="392287" y="1104090"/>
                  </a:lnTo>
                  <a:lnTo>
                    <a:pt x="384000" y="1087803"/>
                  </a:lnTo>
                  <a:lnTo>
                    <a:pt x="371808" y="1070181"/>
                  </a:lnTo>
                  <a:lnTo>
                    <a:pt x="349234" y="1063228"/>
                  </a:lnTo>
                  <a:lnTo>
                    <a:pt x="332851" y="1056465"/>
                  </a:lnTo>
                  <a:lnTo>
                    <a:pt x="307705" y="1054370"/>
                  </a:lnTo>
                  <a:lnTo>
                    <a:pt x="284369" y="1058466"/>
                  </a:lnTo>
                  <a:lnTo>
                    <a:pt x="246269" y="1067324"/>
                  </a:lnTo>
                  <a:lnTo>
                    <a:pt x="222456" y="1084469"/>
                  </a:lnTo>
                  <a:lnTo>
                    <a:pt x="211598" y="1091994"/>
                  </a:lnTo>
                  <a:lnTo>
                    <a:pt x="206931" y="1104948"/>
                  </a:lnTo>
                  <a:lnTo>
                    <a:pt x="196548" y="1109139"/>
                  </a:lnTo>
                  <a:lnTo>
                    <a:pt x="185690" y="1096185"/>
                  </a:lnTo>
                  <a:lnTo>
                    <a:pt x="176832" y="1089994"/>
                  </a:lnTo>
                  <a:lnTo>
                    <a:pt x="164640" y="1087136"/>
                  </a:lnTo>
                  <a:lnTo>
                    <a:pt x="165116" y="1104281"/>
                  </a:lnTo>
                  <a:lnTo>
                    <a:pt x="165116" y="1107615"/>
                  </a:lnTo>
                  <a:lnTo>
                    <a:pt x="155019" y="1114663"/>
                  </a:lnTo>
                  <a:lnTo>
                    <a:pt x="156353" y="1120092"/>
                  </a:lnTo>
                  <a:lnTo>
                    <a:pt x="149590" y="1126093"/>
                  </a:lnTo>
                  <a:lnTo>
                    <a:pt x="114062" y="1118092"/>
                  </a:lnTo>
                  <a:lnTo>
                    <a:pt x="83487" y="1108472"/>
                  </a:lnTo>
                  <a:lnTo>
                    <a:pt x="48720" y="1087993"/>
                  </a:lnTo>
                  <a:lnTo>
                    <a:pt x="37100" y="1067514"/>
                  </a:lnTo>
                  <a:lnTo>
                    <a:pt x="32909" y="1045702"/>
                  </a:lnTo>
                  <a:lnTo>
                    <a:pt x="3572" y="1030653"/>
                  </a:lnTo>
                  <a:lnTo>
                    <a:pt x="12430" y="1019794"/>
                  </a:lnTo>
                  <a:lnTo>
                    <a:pt x="26146" y="1008936"/>
                  </a:lnTo>
                  <a:lnTo>
                    <a:pt x="67580" y="1009698"/>
                  </a:lnTo>
                  <a:lnTo>
                    <a:pt x="73009" y="1027319"/>
                  </a:lnTo>
                  <a:lnTo>
                    <a:pt x="85487" y="1021890"/>
                  </a:lnTo>
                  <a:lnTo>
                    <a:pt x="86820" y="1004269"/>
                  </a:lnTo>
                  <a:lnTo>
                    <a:pt x="103965" y="992648"/>
                  </a:lnTo>
                  <a:lnTo>
                    <a:pt x="94917" y="963882"/>
                  </a:lnTo>
                  <a:lnTo>
                    <a:pt x="85963" y="957120"/>
                  </a:lnTo>
                  <a:lnTo>
                    <a:pt x="83391" y="948833"/>
                  </a:lnTo>
                  <a:lnTo>
                    <a:pt x="102346" y="925782"/>
                  </a:lnTo>
                  <a:lnTo>
                    <a:pt x="111204" y="929878"/>
                  </a:lnTo>
                  <a:lnTo>
                    <a:pt x="121587" y="919496"/>
                  </a:lnTo>
                  <a:lnTo>
                    <a:pt x="137874" y="916924"/>
                  </a:lnTo>
                  <a:lnTo>
                    <a:pt x="144637" y="912828"/>
                  </a:lnTo>
                  <a:lnTo>
                    <a:pt x="139208" y="903208"/>
                  </a:lnTo>
                  <a:lnTo>
                    <a:pt x="164640" y="899874"/>
                  </a:lnTo>
                  <a:lnTo>
                    <a:pt x="159210" y="861012"/>
                  </a:lnTo>
                  <a:lnTo>
                    <a:pt x="165211" y="850154"/>
                  </a:lnTo>
                  <a:lnTo>
                    <a:pt x="204073" y="842629"/>
                  </a:lnTo>
                  <a:lnTo>
                    <a:pt x="214455" y="835104"/>
                  </a:lnTo>
                  <a:lnTo>
                    <a:pt x="224552" y="820055"/>
                  </a:lnTo>
                  <a:lnTo>
                    <a:pt x="214455" y="802910"/>
                  </a:lnTo>
                  <a:lnTo>
                    <a:pt x="245793" y="764810"/>
                  </a:lnTo>
                  <a:lnTo>
                    <a:pt x="216265" y="727186"/>
                  </a:lnTo>
                  <a:lnTo>
                    <a:pt x="225314" y="713756"/>
                  </a:lnTo>
                  <a:lnTo>
                    <a:pt x="212360" y="672036"/>
                  </a:lnTo>
                  <a:lnTo>
                    <a:pt x="236172" y="661940"/>
                  </a:lnTo>
                  <a:lnTo>
                    <a:pt x="234648" y="655749"/>
                  </a:lnTo>
                  <a:lnTo>
                    <a:pt x="251222" y="643557"/>
                  </a:lnTo>
                  <a:lnTo>
                    <a:pt x="274272" y="643557"/>
                  </a:lnTo>
                  <a:lnTo>
                    <a:pt x="276368" y="631841"/>
                  </a:lnTo>
                  <a:lnTo>
                    <a:pt x="287988" y="632603"/>
                  </a:lnTo>
                  <a:lnTo>
                    <a:pt x="291894" y="645557"/>
                  </a:lnTo>
                  <a:lnTo>
                    <a:pt x="292656" y="663940"/>
                  </a:lnTo>
                  <a:lnTo>
                    <a:pt x="287988" y="681085"/>
                  </a:lnTo>
                  <a:lnTo>
                    <a:pt x="281797" y="692515"/>
                  </a:lnTo>
                  <a:lnTo>
                    <a:pt x="294751" y="695373"/>
                  </a:lnTo>
                  <a:lnTo>
                    <a:pt x="304371" y="682419"/>
                  </a:lnTo>
                  <a:lnTo>
                    <a:pt x="311134" y="682895"/>
                  </a:lnTo>
                  <a:lnTo>
                    <a:pt x="304371" y="670703"/>
                  </a:lnTo>
                  <a:lnTo>
                    <a:pt x="313992" y="650986"/>
                  </a:lnTo>
                  <a:lnTo>
                    <a:pt x="320754" y="649653"/>
                  </a:lnTo>
                  <a:lnTo>
                    <a:pt x="331613" y="680228"/>
                  </a:lnTo>
                  <a:lnTo>
                    <a:pt x="336280" y="678132"/>
                  </a:lnTo>
                  <a:lnTo>
                    <a:pt x="337804" y="667274"/>
                  </a:lnTo>
                  <a:lnTo>
                    <a:pt x="359616" y="647557"/>
                  </a:lnTo>
                  <a:lnTo>
                    <a:pt x="366379" y="657654"/>
                  </a:lnTo>
                  <a:lnTo>
                    <a:pt x="355521" y="671941"/>
                  </a:lnTo>
                  <a:lnTo>
                    <a:pt x="368475" y="679466"/>
                  </a:lnTo>
                  <a:lnTo>
                    <a:pt x="376761" y="680228"/>
                  </a:lnTo>
                  <a:lnTo>
                    <a:pt x="384000" y="697849"/>
                  </a:lnTo>
                  <a:lnTo>
                    <a:pt x="400574" y="697373"/>
                  </a:lnTo>
                  <a:lnTo>
                    <a:pt x="396383" y="678228"/>
                  </a:lnTo>
                  <a:lnTo>
                    <a:pt x="403146" y="677466"/>
                  </a:lnTo>
                  <a:lnTo>
                    <a:pt x="407337" y="686514"/>
                  </a:lnTo>
                  <a:lnTo>
                    <a:pt x="419529" y="682323"/>
                  </a:lnTo>
                  <a:lnTo>
                    <a:pt x="417433" y="668036"/>
                  </a:lnTo>
                  <a:lnTo>
                    <a:pt x="424958" y="662607"/>
                  </a:lnTo>
                  <a:lnTo>
                    <a:pt x="438674" y="674037"/>
                  </a:lnTo>
                  <a:lnTo>
                    <a:pt x="440007" y="704136"/>
                  </a:lnTo>
                  <a:lnTo>
                    <a:pt x="463344" y="711660"/>
                  </a:lnTo>
                  <a:lnTo>
                    <a:pt x="468773" y="695849"/>
                  </a:lnTo>
                  <a:lnTo>
                    <a:pt x="480965" y="693277"/>
                  </a:lnTo>
                  <a:lnTo>
                    <a:pt x="496491" y="701278"/>
                  </a:lnTo>
                  <a:lnTo>
                    <a:pt x="511540" y="693277"/>
                  </a:lnTo>
                  <a:lnTo>
                    <a:pt x="529447" y="698706"/>
                  </a:lnTo>
                  <a:lnTo>
                    <a:pt x="529923" y="683657"/>
                  </a:lnTo>
                  <a:lnTo>
                    <a:pt x="521922" y="678228"/>
                  </a:lnTo>
                  <a:lnTo>
                    <a:pt x="492585" y="656415"/>
                  </a:lnTo>
                  <a:lnTo>
                    <a:pt x="468011" y="636699"/>
                  </a:lnTo>
                  <a:lnTo>
                    <a:pt x="481727" y="624221"/>
                  </a:lnTo>
                  <a:lnTo>
                    <a:pt x="488490" y="576024"/>
                  </a:lnTo>
                  <a:lnTo>
                    <a:pt x="487728" y="552688"/>
                  </a:lnTo>
                  <a:lnTo>
                    <a:pt x="477631" y="537162"/>
                  </a:lnTo>
                  <a:lnTo>
                    <a:pt x="467249" y="520113"/>
                  </a:lnTo>
                  <a:lnTo>
                    <a:pt x="453723" y="505063"/>
                  </a:lnTo>
                  <a:lnTo>
                    <a:pt x="439245" y="516779"/>
                  </a:lnTo>
                  <a:lnTo>
                    <a:pt x="425720" y="484108"/>
                  </a:lnTo>
                  <a:lnTo>
                    <a:pt x="404479" y="490871"/>
                  </a:lnTo>
                  <a:lnTo>
                    <a:pt x="399812" y="477917"/>
                  </a:lnTo>
                  <a:lnTo>
                    <a:pt x="390192" y="479250"/>
                  </a:lnTo>
                  <a:lnTo>
                    <a:pt x="384762" y="471249"/>
                  </a:lnTo>
                  <a:lnTo>
                    <a:pt x="395145" y="462963"/>
                  </a:lnTo>
                  <a:lnTo>
                    <a:pt x="391525" y="452104"/>
                  </a:lnTo>
                  <a:lnTo>
                    <a:pt x="399050" y="445913"/>
                  </a:lnTo>
                  <a:lnTo>
                    <a:pt x="396954" y="426958"/>
                  </a:lnTo>
                  <a:lnTo>
                    <a:pt x="375142" y="428292"/>
                  </a:lnTo>
                  <a:lnTo>
                    <a:pt x="367617" y="415338"/>
                  </a:lnTo>
                  <a:lnTo>
                    <a:pt x="385524" y="409908"/>
                  </a:lnTo>
                  <a:lnTo>
                    <a:pt x="385524" y="373618"/>
                  </a:lnTo>
                  <a:lnTo>
                    <a:pt x="393525" y="364760"/>
                  </a:lnTo>
                  <a:lnTo>
                    <a:pt x="387525" y="331327"/>
                  </a:lnTo>
                  <a:lnTo>
                    <a:pt x="377142" y="332851"/>
                  </a:lnTo>
                  <a:lnTo>
                    <a:pt x="362093" y="338852"/>
                  </a:lnTo>
                  <a:lnTo>
                    <a:pt x="362855" y="349710"/>
                  </a:lnTo>
                  <a:lnTo>
                    <a:pt x="354568" y="354663"/>
                  </a:lnTo>
                  <a:lnTo>
                    <a:pt x="342376" y="349234"/>
                  </a:lnTo>
                  <a:lnTo>
                    <a:pt x="334851" y="332946"/>
                  </a:lnTo>
                  <a:lnTo>
                    <a:pt x="336947" y="327993"/>
                  </a:lnTo>
                  <a:lnTo>
                    <a:pt x="334089" y="313706"/>
                  </a:lnTo>
                  <a:lnTo>
                    <a:pt x="325231" y="312468"/>
                  </a:lnTo>
                  <a:lnTo>
                    <a:pt x="323898" y="298752"/>
                  </a:lnTo>
                  <a:lnTo>
                    <a:pt x="312277" y="298752"/>
                  </a:lnTo>
                  <a:lnTo>
                    <a:pt x="306848" y="289131"/>
                  </a:lnTo>
                  <a:lnTo>
                    <a:pt x="287131" y="295323"/>
                  </a:lnTo>
                  <a:lnTo>
                    <a:pt x="290465" y="273510"/>
                  </a:lnTo>
                  <a:lnTo>
                    <a:pt x="285036" y="265224"/>
                  </a:lnTo>
                  <a:lnTo>
                    <a:pt x="278844" y="267319"/>
                  </a:lnTo>
                  <a:lnTo>
                    <a:pt x="277511" y="253889"/>
                  </a:lnTo>
                  <a:lnTo>
                    <a:pt x="293799" y="244269"/>
                  </a:lnTo>
                  <a:lnTo>
                    <a:pt x="297132" y="227124"/>
                  </a:lnTo>
                  <a:lnTo>
                    <a:pt x="295323" y="186928"/>
                  </a:lnTo>
                  <a:lnTo>
                    <a:pt x="317135" y="171117"/>
                  </a:lnTo>
                  <a:lnTo>
                    <a:pt x="320469" y="165687"/>
                  </a:lnTo>
                  <a:lnTo>
                    <a:pt x="317135" y="155591"/>
                  </a:lnTo>
                  <a:lnTo>
                    <a:pt x="300847" y="154257"/>
                  </a:lnTo>
                  <a:lnTo>
                    <a:pt x="300847" y="147304"/>
                  </a:lnTo>
                  <a:lnTo>
                    <a:pt x="316373" y="134350"/>
                  </a:lnTo>
                  <a:lnTo>
                    <a:pt x="298752" y="127587"/>
                  </a:lnTo>
                  <a:lnTo>
                    <a:pt x="291703" y="91583"/>
                  </a:lnTo>
                  <a:lnTo>
                    <a:pt x="268653" y="95012"/>
                  </a:lnTo>
                  <a:lnTo>
                    <a:pt x="257032" y="112157"/>
                  </a:lnTo>
                  <a:lnTo>
                    <a:pt x="229791" y="101775"/>
                  </a:lnTo>
                  <a:lnTo>
                    <a:pt x="214741" y="73295"/>
                  </a:lnTo>
                  <a:lnTo>
                    <a:pt x="212169" y="53292"/>
                  </a:lnTo>
                  <a:lnTo>
                    <a:pt x="212455" y="51768"/>
                  </a:lnTo>
                  <a:lnTo>
                    <a:pt x="212741" y="54912"/>
                  </a:lnTo>
                  <a:lnTo>
                    <a:pt x="226457" y="57007"/>
                  </a:lnTo>
                  <a:lnTo>
                    <a:pt x="233982" y="42529"/>
                  </a:lnTo>
                  <a:lnTo>
                    <a:pt x="233982" y="26146"/>
                  </a:lnTo>
                  <a:lnTo>
                    <a:pt x="252936" y="26146"/>
                  </a:lnTo>
                  <a:lnTo>
                    <a:pt x="259128" y="24813"/>
                  </a:lnTo>
                  <a:lnTo>
                    <a:pt x="254460" y="12621"/>
                  </a:lnTo>
                  <a:lnTo>
                    <a:pt x="263319" y="3572"/>
                  </a:lnTo>
                  <a:lnTo>
                    <a:pt x="289989" y="31575"/>
                  </a:lnTo>
                  <a:lnTo>
                    <a:pt x="308372" y="33099"/>
                  </a:lnTo>
                  <a:lnTo>
                    <a:pt x="319230" y="54150"/>
                  </a:lnTo>
                  <a:lnTo>
                    <a:pt x="336852" y="51578"/>
                  </a:lnTo>
                  <a:lnTo>
                    <a:pt x="343043" y="56245"/>
                  </a:lnTo>
                  <a:lnTo>
                    <a:pt x="350568" y="47387"/>
                  </a:lnTo>
                  <a:lnTo>
                    <a:pt x="371523" y="45863"/>
                  </a:lnTo>
                  <a:lnTo>
                    <a:pt x="374856" y="57007"/>
                  </a:lnTo>
                  <a:lnTo>
                    <a:pt x="394859" y="54150"/>
                  </a:lnTo>
                  <a:lnTo>
                    <a:pt x="405717" y="42529"/>
                  </a:lnTo>
                  <a:lnTo>
                    <a:pt x="420005" y="53388"/>
                  </a:lnTo>
                  <a:lnTo>
                    <a:pt x="427530" y="51578"/>
                  </a:lnTo>
                  <a:lnTo>
                    <a:pt x="427530" y="33195"/>
                  </a:lnTo>
                  <a:lnTo>
                    <a:pt x="418671" y="22812"/>
                  </a:lnTo>
                  <a:lnTo>
                    <a:pt x="424101" y="16621"/>
                  </a:lnTo>
                  <a:lnTo>
                    <a:pt x="428768" y="21574"/>
                  </a:lnTo>
                  <a:lnTo>
                    <a:pt x="447913" y="13287"/>
                  </a:lnTo>
                  <a:lnTo>
                    <a:pt x="448675" y="5572"/>
                  </a:lnTo>
                  <a:lnTo>
                    <a:pt x="450199" y="5191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7" name="Полилиния: фигура 509">
              <a:extLst>
                <a:ext uri="{FF2B5EF4-FFF2-40B4-BE49-F238E27FC236}">
                  <a16:creationId xmlns:a16="http://schemas.microsoft.com/office/drawing/2014/main" id="{32B20445-4B0C-0B9D-3ED9-6EE167376BB7}"/>
                </a:ext>
              </a:extLst>
            </p:cNvPr>
            <p:cNvSpPr/>
            <p:nvPr/>
          </p:nvSpPr>
          <p:spPr>
            <a:xfrm>
              <a:off x="7075163" y="5329552"/>
              <a:ext cx="2130872" cy="1344599"/>
            </a:xfrm>
            <a:custGeom>
              <a:avLst/>
              <a:gdLst>
                <a:gd name="connsiteX0" fmla="*/ 299092 w 1123950"/>
                <a:gd name="connsiteY0" fmla="*/ 39005 h 695325"/>
                <a:gd name="connsiteX1" fmla="*/ 303188 w 1123950"/>
                <a:gd name="connsiteY1" fmla="*/ 35671 h 695325"/>
                <a:gd name="connsiteX2" fmla="*/ 294330 w 1123950"/>
                <a:gd name="connsiteY2" fmla="*/ 9001 h 695325"/>
                <a:gd name="connsiteX3" fmla="*/ 308046 w 1123950"/>
                <a:gd name="connsiteY3" fmla="*/ 3572 h 695325"/>
                <a:gd name="connsiteX4" fmla="*/ 319476 w 1123950"/>
                <a:gd name="connsiteY4" fmla="*/ 13192 h 695325"/>
                <a:gd name="connsiteX5" fmla="*/ 374721 w 1123950"/>
                <a:gd name="connsiteY5" fmla="*/ 14526 h 695325"/>
                <a:gd name="connsiteX6" fmla="*/ 389008 w 1123950"/>
                <a:gd name="connsiteY6" fmla="*/ 27480 h 695325"/>
                <a:gd name="connsiteX7" fmla="*/ 411106 w 1123950"/>
                <a:gd name="connsiteY7" fmla="*/ 42053 h 695325"/>
                <a:gd name="connsiteX8" fmla="*/ 452540 w 1123950"/>
                <a:gd name="connsiteY8" fmla="*/ 61008 h 695325"/>
                <a:gd name="connsiteX9" fmla="*/ 503118 w 1123950"/>
                <a:gd name="connsiteY9" fmla="*/ 63865 h 695325"/>
                <a:gd name="connsiteX10" fmla="*/ 523597 w 1123950"/>
                <a:gd name="connsiteY10" fmla="*/ 97869 h 695325"/>
                <a:gd name="connsiteX11" fmla="*/ 539122 w 1123950"/>
                <a:gd name="connsiteY11" fmla="*/ 97298 h 695325"/>
                <a:gd name="connsiteX12" fmla="*/ 554934 w 1123950"/>
                <a:gd name="connsiteY12" fmla="*/ 84820 h 695325"/>
                <a:gd name="connsiteX13" fmla="*/ 559887 w 1123950"/>
                <a:gd name="connsiteY13" fmla="*/ 83487 h 695325"/>
                <a:gd name="connsiteX14" fmla="*/ 573412 w 1123950"/>
                <a:gd name="connsiteY14" fmla="*/ 97774 h 695325"/>
                <a:gd name="connsiteX15" fmla="*/ 570555 w 1123950"/>
                <a:gd name="connsiteY15" fmla="*/ 112824 h 695325"/>
                <a:gd name="connsiteX16" fmla="*/ 570555 w 1123950"/>
                <a:gd name="connsiteY16" fmla="*/ 123682 h 695325"/>
                <a:gd name="connsiteX17" fmla="*/ 559601 w 1123950"/>
                <a:gd name="connsiteY17" fmla="*/ 127778 h 695325"/>
                <a:gd name="connsiteX18" fmla="*/ 545885 w 1123950"/>
                <a:gd name="connsiteY18" fmla="*/ 160448 h 695325"/>
                <a:gd name="connsiteX19" fmla="*/ 555505 w 1123950"/>
                <a:gd name="connsiteY19" fmla="*/ 152448 h 695325"/>
                <a:gd name="connsiteX20" fmla="*/ 606083 w 1123950"/>
                <a:gd name="connsiteY20" fmla="*/ 116919 h 695325"/>
                <a:gd name="connsiteX21" fmla="*/ 585604 w 1123950"/>
                <a:gd name="connsiteY21" fmla="*/ 137398 h 695325"/>
                <a:gd name="connsiteX22" fmla="*/ 584271 w 1123950"/>
                <a:gd name="connsiteY22" fmla="*/ 152448 h 695325"/>
                <a:gd name="connsiteX23" fmla="*/ 611512 w 1123950"/>
                <a:gd name="connsiteY23" fmla="*/ 144161 h 695325"/>
                <a:gd name="connsiteX24" fmla="*/ 614084 w 1123950"/>
                <a:gd name="connsiteY24" fmla="*/ 160544 h 695325"/>
                <a:gd name="connsiteX25" fmla="*/ 604749 w 1123950"/>
                <a:gd name="connsiteY25" fmla="*/ 175593 h 695325"/>
                <a:gd name="connsiteX26" fmla="*/ 634563 w 1123950"/>
                <a:gd name="connsiteY26" fmla="*/ 167307 h 695325"/>
                <a:gd name="connsiteX27" fmla="*/ 641516 w 1123950"/>
                <a:gd name="connsiteY27" fmla="*/ 173022 h 695325"/>
                <a:gd name="connsiteX28" fmla="*/ 627800 w 1123950"/>
                <a:gd name="connsiteY28" fmla="*/ 182356 h 695325"/>
                <a:gd name="connsiteX29" fmla="*/ 627800 w 1123950"/>
                <a:gd name="connsiteY29" fmla="*/ 190643 h 695325"/>
                <a:gd name="connsiteX30" fmla="*/ 649517 w 1123950"/>
                <a:gd name="connsiteY30" fmla="*/ 187785 h 695325"/>
                <a:gd name="connsiteX31" fmla="*/ 644088 w 1123950"/>
                <a:gd name="connsiteY31" fmla="*/ 196072 h 695325"/>
                <a:gd name="connsiteX32" fmla="*/ 665900 w 1123950"/>
                <a:gd name="connsiteY32" fmla="*/ 194739 h 695325"/>
                <a:gd name="connsiteX33" fmla="*/ 675520 w 1123950"/>
                <a:gd name="connsiteY33" fmla="*/ 206931 h 695325"/>
                <a:gd name="connsiteX34" fmla="*/ 711048 w 1123950"/>
                <a:gd name="connsiteY34" fmla="*/ 272463 h 695325"/>
                <a:gd name="connsiteX35" fmla="*/ 686379 w 1123950"/>
                <a:gd name="connsiteY35" fmla="*/ 284655 h 695325"/>
                <a:gd name="connsiteX36" fmla="*/ 682283 w 1123950"/>
                <a:gd name="connsiteY36" fmla="*/ 298180 h 695325"/>
                <a:gd name="connsiteX37" fmla="*/ 675520 w 1123950"/>
                <a:gd name="connsiteY37" fmla="*/ 309324 h 695325"/>
                <a:gd name="connsiteX38" fmla="*/ 685140 w 1123950"/>
                <a:gd name="connsiteY38" fmla="*/ 314754 h 695325"/>
                <a:gd name="connsiteX39" fmla="*/ 694761 w 1123950"/>
                <a:gd name="connsiteY39" fmla="*/ 291417 h 695325"/>
                <a:gd name="connsiteX40" fmla="*/ 724574 w 1123950"/>
                <a:gd name="connsiteY40" fmla="*/ 324088 h 695325"/>
                <a:gd name="connsiteX41" fmla="*/ 732861 w 1123950"/>
                <a:gd name="connsiteY41" fmla="*/ 317325 h 695325"/>
                <a:gd name="connsiteX42" fmla="*/ 747910 w 1123950"/>
                <a:gd name="connsiteY42" fmla="*/ 322755 h 695325"/>
                <a:gd name="connsiteX43" fmla="*/ 753339 w 1123950"/>
                <a:gd name="connsiteY43" fmla="*/ 333613 h 695325"/>
                <a:gd name="connsiteX44" fmla="*/ 786010 w 1123950"/>
                <a:gd name="connsiteY44" fmla="*/ 340376 h 695325"/>
                <a:gd name="connsiteX45" fmla="*/ 792773 w 1123950"/>
                <a:gd name="connsiteY45" fmla="*/ 354092 h 695325"/>
                <a:gd name="connsiteX46" fmla="*/ 799822 w 1123950"/>
                <a:gd name="connsiteY46" fmla="*/ 347329 h 695325"/>
                <a:gd name="connsiteX47" fmla="*/ 807822 w 1123950"/>
                <a:gd name="connsiteY47" fmla="*/ 348663 h 695325"/>
                <a:gd name="connsiteX48" fmla="*/ 796964 w 1123950"/>
                <a:gd name="connsiteY48" fmla="*/ 332280 h 695325"/>
                <a:gd name="connsiteX49" fmla="*/ 781914 w 1123950"/>
                <a:gd name="connsiteY49" fmla="*/ 320088 h 695325"/>
                <a:gd name="connsiteX50" fmla="*/ 769722 w 1123950"/>
                <a:gd name="connsiteY50" fmla="*/ 302181 h 695325"/>
                <a:gd name="connsiteX51" fmla="*/ 762960 w 1123950"/>
                <a:gd name="connsiteY51" fmla="*/ 300847 h 695325"/>
                <a:gd name="connsiteX52" fmla="*/ 735528 w 1123950"/>
                <a:gd name="connsiteY52" fmla="*/ 259890 h 695325"/>
                <a:gd name="connsiteX53" fmla="*/ 717906 w 1123950"/>
                <a:gd name="connsiteY53" fmla="*/ 239411 h 695325"/>
                <a:gd name="connsiteX54" fmla="*/ 671520 w 1123950"/>
                <a:gd name="connsiteY54" fmla="*/ 178260 h 695325"/>
                <a:gd name="connsiteX55" fmla="*/ 665329 w 1123950"/>
                <a:gd name="connsiteY55" fmla="*/ 167402 h 695325"/>
                <a:gd name="connsiteX56" fmla="*/ 668186 w 1123950"/>
                <a:gd name="connsiteY56" fmla="*/ 165878 h 695325"/>
                <a:gd name="connsiteX57" fmla="*/ 674377 w 1123950"/>
                <a:gd name="connsiteY57" fmla="*/ 169497 h 695325"/>
                <a:gd name="connsiteX58" fmla="*/ 693332 w 1123950"/>
                <a:gd name="connsiteY58" fmla="*/ 195977 h 695325"/>
                <a:gd name="connsiteX59" fmla="*/ 724669 w 1123950"/>
                <a:gd name="connsiteY59" fmla="*/ 232743 h 695325"/>
                <a:gd name="connsiteX60" fmla="*/ 807918 w 1123950"/>
                <a:gd name="connsiteY60" fmla="*/ 328184 h 695325"/>
                <a:gd name="connsiteX61" fmla="*/ 862591 w 1123950"/>
                <a:gd name="connsiteY61" fmla="*/ 318564 h 695325"/>
                <a:gd name="connsiteX62" fmla="*/ 874783 w 1123950"/>
                <a:gd name="connsiteY62" fmla="*/ 315992 h 695325"/>
                <a:gd name="connsiteX63" fmla="*/ 914502 w 1123950"/>
                <a:gd name="connsiteY63" fmla="*/ 255889 h 695325"/>
                <a:gd name="connsiteX64" fmla="*/ 912979 w 1123950"/>
                <a:gd name="connsiteY64" fmla="*/ 279225 h 695325"/>
                <a:gd name="connsiteX65" fmla="*/ 953936 w 1123950"/>
                <a:gd name="connsiteY65" fmla="*/ 296847 h 695325"/>
                <a:gd name="connsiteX66" fmla="*/ 978510 w 1123950"/>
                <a:gd name="connsiteY66" fmla="*/ 260080 h 695325"/>
                <a:gd name="connsiteX67" fmla="*/ 988131 w 1123950"/>
                <a:gd name="connsiteY67" fmla="*/ 258747 h 695325"/>
                <a:gd name="connsiteX68" fmla="*/ 1000323 w 1123950"/>
                <a:gd name="connsiteY68" fmla="*/ 249126 h 695325"/>
                <a:gd name="connsiteX69" fmla="*/ 1037184 w 1123950"/>
                <a:gd name="connsiteY69" fmla="*/ 249126 h 695325"/>
                <a:gd name="connsiteX70" fmla="*/ 1045185 w 1123950"/>
                <a:gd name="connsiteY70" fmla="*/ 243697 h 695325"/>
                <a:gd name="connsiteX71" fmla="*/ 1064331 w 1123950"/>
                <a:gd name="connsiteY71" fmla="*/ 255889 h 695325"/>
                <a:gd name="connsiteX72" fmla="*/ 1086143 w 1123950"/>
                <a:gd name="connsiteY72" fmla="*/ 254556 h 695325"/>
                <a:gd name="connsiteX73" fmla="*/ 1098621 w 1123950"/>
                <a:gd name="connsiteY73" fmla="*/ 261318 h 695325"/>
                <a:gd name="connsiteX74" fmla="*/ 1113384 w 1123950"/>
                <a:gd name="connsiteY74" fmla="*/ 258747 h 695325"/>
                <a:gd name="connsiteX75" fmla="*/ 1118814 w 1123950"/>
                <a:gd name="connsiteY75" fmla="*/ 265509 h 695325"/>
                <a:gd name="connsiteX76" fmla="*/ 1129482 w 1123950"/>
                <a:gd name="connsiteY76" fmla="*/ 277225 h 695325"/>
                <a:gd name="connsiteX77" fmla="*/ 1128148 w 1123950"/>
                <a:gd name="connsiteY77" fmla="*/ 284464 h 695325"/>
                <a:gd name="connsiteX78" fmla="*/ 1124529 w 1123950"/>
                <a:gd name="connsiteY78" fmla="*/ 288846 h 695325"/>
                <a:gd name="connsiteX79" fmla="*/ 1084905 w 1123950"/>
                <a:gd name="connsiteY79" fmla="*/ 294275 h 695325"/>
                <a:gd name="connsiteX80" fmla="*/ 1091667 w 1123950"/>
                <a:gd name="connsiteY80" fmla="*/ 306467 h 695325"/>
                <a:gd name="connsiteX81" fmla="*/ 1075284 w 1123950"/>
                <a:gd name="connsiteY81" fmla="*/ 311896 h 695325"/>
                <a:gd name="connsiteX82" fmla="*/ 1078142 w 1123950"/>
                <a:gd name="connsiteY82" fmla="*/ 334947 h 695325"/>
                <a:gd name="connsiteX83" fmla="*/ 1074046 w 1123950"/>
                <a:gd name="connsiteY83" fmla="*/ 349996 h 695325"/>
                <a:gd name="connsiteX84" fmla="*/ 1078142 w 1123950"/>
                <a:gd name="connsiteY84" fmla="*/ 375904 h 695325"/>
                <a:gd name="connsiteX85" fmla="*/ 1087762 w 1123950"/>
                <a:gd name="connsiteY85" fmla="*/ 386763 h 695325"/>
                <a:gd name="connsiteX86" fmla="*/ 1068617 w 1123950"/>
                <a:gd name="connsiteY86" fmla="*/ 410099 h 695325"/>
                <a:gd name="connsiteX87" fmla="*/ 1049472 w 1123950"/>
                <a:gd name="connsiteY87" fmla="*/ 408575 h 695325"/>
                <a:gd name="connsiteX88" fmla="*/ 1031850 w 1123950"/>
                <a:gd name="connsiteY88" fmla="*/ 421053 h 695325"/>
                <a:gd name="connsiteX89" fmla="*/ 1011372 w 1123950"/>
                <a:gd name="connsiteY89" fmla="*/ 418195 h 695325"/>
                <a:gd name="connsiteX90" fmla="*/ 970414 w 1123950"/>
                <a:gd name="connsiteY90" fmla="*/ 416862 h 695325"/>
                <a:gd name="connsiteX91" fmla="*/ 956984 w 1123950"/>
                <a:gd name="connsiteY91" fmla="*/ 430578 h 695325"/>
                <a:gd name="connsiteX92" fmla="*/ 934981 w 1123950"/>
                <a:gd name="connsiteY92" fmla="*/ 433149 h 695325"/>
                <a:gd name="connsiteX93" fmla="*/ 922789 w 1123950"/>
                <a:gd name="connsiteY93" fmla="*/ 441436 h 695325"/>
                <a:gd name="connsiteX94" fmla="*/ 914788 w 1123950"/>
                <a:gd name="connsiteY94" fmla="*/ 418100 h 695325"/>
                <a:gd name="connsiteX95" fmla="*/ 843732 w 1123950"/>
                <a:gd name="connsiteY95" fmla="*/ 396288 h 695325"/>
                <a:gd name="connsiteX96" fmla="*/ 801441 w 1123950"/>
                <a:gd name="connsiteY96" fmla="*/ 435912 h 695325"/>
                <a:gd name="connsiteX97" fmla="*/ 811061 w 1123950"/>
                <a:gd name="connsiteY97" fmla="*/ 442674 h 695325"/>
                <a:gd name="connsiteX98" fmla="*/ 800202 w 1123950"/>
                <a:gd name="connsiteY98" fmla="*/ 446865 h 695325"/>
                <a:gd name="connsiteX99" fmla="*/ 798679 w 1123950"/>
                <a:gd name="connsiteY99" fmla="*/ 464487 h 695325"/>
                <a:gd name="connsiteX100" fmla="*/ 766008 w 1123950"/>
                <a:gd name="connsiteY100" fmla="*/ 461915 h 695325"/>
                <a:gd name="connsiteX101" fmla="*/ 761817 w 1123950"/>
                <a:gd name="connsiteY101" fmla="*/ 475440 h 695325"/>
                <a:gd name="connsiteX102" fmla="*/ 737433 w 1123950"/>
                <a:gd name="connsiteY102" fmla="*/ 490490 h 695325"/>
                <a:gd name="connsiteX103" fmla="*/ 735909 w 1123950"/>
                <a:gd name="connsiteY103" fmla="*/ 512302 h 695325"/>
                <a:gd name="connsiteX104" fmla="*/ 711525 w 1123950"/>
                <a:gd name="connsiteY104" fmla="*/ 528590 h 695325"/>
                <a:gd name="connsiteX105" fmla="*/ 707334 w 1123950"/>
                <a:gd name="connsiteY105" fmla="*/ 519255 h 695325"/>
                <a:gd name="connsiteX106" fmla="*/ 684283 w 1123950"/>
                <a:gd name="connsiteY106" fmla="*/ 512302 h 695325"/>
                <a:gd name="connsiteX107" fmla="*/ 665138 w 1123950"/>
                <a:gd name="connsiteY107" fmla="*/ 520589 h 695325"/>
                <a:gd name="connsiteX108" fmla="*/ 650089 w 1123950"/>
                <a:gd name="connsiteY108" fmla="*/ 523161 h 695325"/>
                <a:gd name="connsiteX109" fmla="*/ 637897 w 1123950"/>
                <a:gd name="connsiteY109" fmla="*/ 528590 h 695325"/>
                <a:gd name="connsiteX110" fmla="*/ 621514 w 1123950"/>
                <a:gd name="connsiteY110" fmla="*/ 534019 h 695325"/>
                <a:gd name="connsiteX111" fmla="*/ 606464 w 1123950"/>
                <a:gd name="connsiteY111" fmla="*/ 544878 h 695325"/>
                <a:gd name="connsiteX112" fmla="*/ 546361 w 1123950"/>
                <a:gd name="connsiteY112" fmla="*/ 570786 h 695325"/>
                <a:gd name="connsiteX113" fmla="*/ 545028 w 1123950"/>
                <a:gd name="connsiteY113" fmla="*/ 585835 h 695325"/>
                <a:gd name="connsiteX114" fmla="*/ 527406 w 1123950"/>
                <a:gd name="connsiteY114" fmla="*/ 618791 h 695325"/>
                <a:gd name="connsiteX115" fmla="*/ 523311 w 1123950"/>
                <a:gd name="connsiteY115" fmla="*/ 637746 h 695325"/>
                <a:gd name="connsiteX116" fmla="*/ 505689 w 1123950"/>
                <a:gd name="connsiteY116" fmla="*/ 635174 h 695325"/>
                <a:gd name="connsiteX117" fmla="*/ 500260 w 1123950"/>
                <a:gd name="connsiteY117" fmla="*/ 654129 h 695325"/>
                <a:gd name="connsiteX118" fmla="*/ 478257 w 1123950"/>
                <a:gd name="connsiteY118" fmla="*/ 659559 h 695325"/>
                <a:gd name="connsiteX119" fmla="*/ 478257 w 1123950"/>
                <a:gd name="connsiteY119" fmla="*/ 666512 h 695325"/>
                <a:gd name="connsiteX120" fmla="*/ 464732 w 1123950"/>
                <a:gd name="connsiteY120" fmla="*/ 680037 h 695325"/>
                <a:gd name="connsiteX121" fmla="*/ 453873 w 1123950"/>
                <a:gd name="connsiteY121" fmla="*/ 678704 h 695325"/>
                <a:gd name="connsiteX122" fmla="*/ 448444 w 1123950"/>
                <a:gd name="connsiteY122" fmla="*/ 690896 h 695325"/>
                <a:gd name="connsiteX123" fmla="*/ 435966 w 1123950"/>
                <a:gd name="connsiteY123" fmla="*/ 684133 h 695325"/>
                <a:gd name="connsiteX124" fmla="*/ 432061 w 1123950"/>
                <a:gd name="connsiteY124" fmla="*/ 694991 h 695325"/>
                <a:gd name="connsiteX125" fmla="*/ 407391 w 1123950"/>
                <a:gd name="connsiteY125" fmla="*/ 694991 h 695325"/>
                <a:gd name="connsiteX126" fmla="*/ 385579 w 1123950"/>
                <a:gd name="connsiteY126" fmla="*/ 700421 h 695325"/>
                <a:gd name="connsiteX127" fmla="*/ 327000 w 1123950"/>
                <a:gd name="connsiteY127" fmla="*/ 673179 h 695325"/>
                <a:gd name="connsiteX128" fmla="*/ 324143 w 1123950"/>
                <a:gd name="connsiteY128" fmla="*/ 662321 h 695325"/>
                <a:gd name="connsiteX129" fmla="*/ 291472 w 1123950"/>
                <a:gd name="connsiteY129" fmla="*/ 662321 h 695325"/>
                <a:gd name="connsiteX130" fmla="*/ 281852 w 1123950"/>
                <a:gd name="connsiteY130" fmla="*/ 652701 h 695325"/>
                <a:gd name="connsiteX131" fmla="*/ 270993 w 1123950"/>
                <a:gd name="connsiteY131" fmla="*/ 645938 h 695325"/>
                <a:gd name="connsiteX132" fmla="*/ 264231 w 1123950"/>
                <a:gd name="connsiteY132" fmla="*/ 626793 h 695325"/>
                <a:gd name="connsiteX133" fmla="*/ 273565 w 1123950"/>
                <a:gd name="connsiteY133" fmla="*/ 632222 h 695325"/>
                <a:gd name="connsiteX134" fmla="*/ 273565 w 1123950"/>
                <a:gd name="connsiteY134" fmla="*/ 625459 h 695325"/>
                <a:gd name="connsiteX135" fmla="*/ 296901 w 1123950"/>
                <a:gd name="connsiteY135" fmla="*/ 614601 h 695325"/>
                <a:gd name="connsiteX136" fmla="*/ 298235 w 1123950"/>
                <a:gd name="connsiteY136" fmla="*/ 558594 h 695325"/>
                <a:gd name="connsiteX137" fmla="*/ 307855 w 1123950"/>
                <a:gd name="connsiteY137" fmla="*/ 535543 h 695325"/>
                <a:gd name="connsiteX138" fmla="*/ 318714 w 1123950"/>
                <a:gd name="connsiteY138" fmla="*/ 525923 h 695325"/>
                <a:gd name="connsiteX139" fmla="*/ 317380 w 1123950"/>
                <a:gd name="connsiteY139" fmla="*/ 474107 h 695325"/>
                <a:gd name="connsiteX140" fmla="*/ 258801 w 1123950"/>
                <a:gd name="connsiteY140" fmla="*/ 405908 h 695325"/>
                <a:gd name="connsiteX141" fmla="*/ 238323 w 1123950"/>
                <a:gd name="connsiteY141" fmla="*/ 407241 h 695325"/>
                <a:gd name="connsiteX142" fmla="*/ 224607 w 1123950"/>
                <a:gd name="connsiteY142" fmla="*/ 416862 h 695325"/>
                <a:gd name="connsiteX143" fmla="*/ 184983 w 1123950"/>
                <a:gd name="connsiteY143" fmla="*/ 399240 h 695325"/>
                <a:gd name="connsiteX144" fmla="*/ 142692 w 1123950"/>
                <a:gd name="connsiteY144" fmla="*/ 354187 h 695325"/>
                <a:gd name="connsiteX145" fmla="*/ 126404 w 1123950"/>
                <a:gd name="connsiteY145" fmla="*/ 341995 h 695325"/>
                <a:gd name="connsiteX146" fmla="*/ 69159 w 1123950"/>
                <a:gd name="connsiteY146" fmla="*/ 349996 h 695325"/>
                <a:gd name="connsiteX147" fmla="*/ 54395 w 1123950"/>
                <a:gd name="connsiteY147" fmla="*/ 365046 h 695325"/>
                <a:gd name="connsiteX148" fmla="*/ 9246 w 1123950"/>
                <a:gd name="connsiteY148" fmla="*/ 348758 h 695325"/>
                <a:gd name="connsiteX149" fmla="*/ 11818 w 1123950"/>
                <a:gd name="connsiteY149" fmla="*/ 340471 h 695325"/>
                <a:gd name="connsiteX150" fmla="*/ 3817 w 1123950"/>
                <a:gd name="connsiteY150" fmla="*/ 329613 h 695325"/>
                <a:gd name="connsiteX151" fmla="*/ 62396 w 1123950"/>
                <a:gd name="connsiteY151" fmla="*/ 283416 h 695325"/>
                <a:gd name="connsiteX152" fmla="*/ 82875 w 1123950"/>
                <a:gd name="connsiteY152" fmla="*/ 266843 h 695325"/>
                <a:gd name="connsiteX153" fmla="*/ 89638 w 1123950"/>
                <a:gd name="connsiteY153" fmla="*/ 279321 h 695325"/>
                <a:gd name="connsiteX154" fmla="*/ 100496 w 1123950"/>
                <a:gd name="connsiteY154" fmla="*/ 271034 h 695325"/>
                <a:gd name="connsiteX155" fmla="*/ 97924 w 1123950"/>
                <a:gd name="connsiteY155" fmla="*/ 254651 h 695325"/>
                <a:gd name="connsiteX156" fmla="*/ 134786 w 1123950"/>
                <a:gd name="connsiteY156" fmla="*/ 223314 h 695325"/>
                <a:gd name="connsiteX157" fmla="*/ 177077 w 1123950"/>
                <a:gd name="connsiteY157" fmla="*/ 202835 h 695325"/>
                <a:gd name="connsiteX158" fmla="*/ 185078 w 1123950"/>
                <a:gd name="connsiteY158" fmla="*/ 165973 h 695325"/>
                <a:gd name="connsiteX159" fmla="*/ 204223 w 1123950"/>
                <a:gd name="connsiteY159" fmla="*/ 190643 h 695325"/>
                <a:gd name="connsiteX160" fmla="*/ 239751 w 1123950"/>
                <a:gd name="connsiteY160" fmla="*/ 174355 h 695325"/>
                <a:gd name="connsiteX161" fmla="*/ 254801 w 1123950"/>
                <a:gd name="connsiteY161" fmla="*/ 155210 h 695325"/>
                <a:gd name="connsiteX162" fmla="*/ 271089 w 1123950"/>
                <a:gd name="connsiteY162" fmla="*/ 151019 h 695325"/>
                <a:gd name="connsiteX163" fmla="*/ 284614 w 1123950"/>
                <a:gd name="connsiteY163" fmla="*/ 155210 h 695325"/>
                <a:gd name="connsiteX164" fmla="*/ 303759 w 1123950"/>
                <a:gd name="connsiteY164" fmla="*/ 137589 h 695325"/>
                <a:gd name="connsiteX165" fmla="*/ 322905 w 1123950"/>
                <a:gd name="connsiteY165" fmla="*/ 143018 h 695325"/>
                <a:gd name="connsiteX166" fmla="*/ 324238 w 1123950"/>
                <a:gd name="connsiteY166" fmla="*/ 127968 h 695325"/>
                <a:gd name="connsiteX167" fmla="*/ 343383 w 1123950"/>
                <a:gd name="connsiteY167" fmla="*/ 112919 h 695325"/>
                <a:gd name="connsiteX168" fmla="*/ 314618 w 1123950"/>
                <a:gd name="connsiteY168" fmla="*/ 110347 h 695325"/>
                <a:gd name="connsiteX169" fmla="*/ 304998 w 1123950"/>
                <a:gd name="connsiteY169" fmla="*/ 112919 h 695325"/>
                <a:gd name="connsiteX170" fmla="*/ 306522 w 1123950"/>
                <a:gd name="connsiteY170" fmla="*/ 66532 h 695325"/>
                <a:gd name="connsiteX171" fmla="*/ 299283 w 1123950"/>
                <a:gd name="connsiteY171" fmla="*/ 46530 h 695325"/>
                <a:gd name="connsiteX172" fmla="*/ 299092 w 1123950"/>
                <a:gd name="connsiteY172" fmla="*/ 3900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123950" h="695325">
                  <a:moveTo>
                    <a:pt x="299092" y="39005"/>
                  </a:moveTo>
                  <a:lnTo>
                    <a:pt x="303188" y="35671"/>
                  </a:lnTo>
                  <a:lnTo>
                    <a:pt x="294330" y="9001"/>
                  </a:lnTo>
                  <a:lnTo>
                    <a:pt x="308046" y="3572"/>
                  </a:lnTo>
                  <a:lnTo>
                    <a:pt x="319476" y="13192"/>
                  </a:lnTo>
                  <a:lnTo>
                    <a:pt x="374721" y="14526"/>
                  </a:lnTo>
                  <a:lnTo>
                    <a:pt x="389008" y="27480"/>
                  </a:lnTo>
                  <a:lnTo>
                    <a:pt x="411106" y="42053"/>
                  </a:lnTo>
                  <a:lnTo>
                    <a:pt x="452540" y="61008"/>
                  </a:lnTo>
                  <a:lnTo>
                    <a:pt x="503118" y="63865"/>
                  </a:lnTo>
                  <a:lnTo>
                    <a:pt x="523597" y="97869"/>
                  </a:lnTo>
                  <a:lnTo>
                    <a:pt x="539122" y="97298"/>
                  </a:lnTo>
                  <a:lnTo>
                    <a:pt x="554934" y="84820"/>
                  </a:lnTo>
                  <a:lnTo>
                    <a:pt x="559887" y="83487"/>
                  </a:lnTo>
                  <a:cubicBezTo>
                    <a:pt x="562173" y="88916"/>
                    <a:pt x="572079" y="93297"/>
                    <a:pt x="573412" y="97774"/>
                  </a:cubicBezTo>
                  <a:cubicBezTo>
                    <a:pt x="574460" y="102727"/>
                    <a:pt x="571031" y="107871"/>
                    <a:pt x="570555" y="112824"/>
                  </a:cubicBezTo>
                  <a:cubicBezTo>
                    <a:pt x="570269" y="116443"/>
                    <a:pt x="572650" y="120825"/>
                    <a:pt x="570555" y="123682"/>
                  </a:cubicBezTo>
                  <a:cubicBezTo>
                    <a:pt x="568173" y="126825"/>
                    <a:pt x="563030" y="125778"/>
                    <a:pt x="559601" y="127778"/>
                  </a:cubicBezTo>
                  <a:cubicBezTo>
                    <a:pt x="551029" y="133207"/>
                    <a:pt x="516072" y="171593"/>
                    <a:pt x="545885" y="160448"/>
                  </a:cubicBezTo>
                  <a:cubicBezTo>
                    <a:pt x="549790" y="159115"/>
                    <a:pt x="552362" y="155019"/>
                    <a:pt x="555505" y="152448"/>
                  </a:cubicBezTo>
                  <a:cubicBezTo>
                    <a:pt x="563316" y="145399"/>
                    <a:pt x="594177" y="111776"/>
                    <a:pt x="606083" y="116919"/>
                  </a:cubicBezTo>
                  <a:cubicBezTo>
                    <a:pt x="611036" y="119015"/>
                    <a:pt x="586652" y="135874"/>
                    <a:pt x="585604" y="137398"/>
                  </a:cubicBezTo>
                  <a:cubicBezTo>
                    <a:pt x="583032" y="141780"/>
                    <a:pt x="579889" y="149876"/>
                    <a:pt x="584271" y="152448"/>
                  </a:cubicBezTo>
                  <a:cubicBezTo>
                    <a:pt x="589414" y="155591"/>
                    <a:pt x="604749" y="137398"/>
                    <a:pt x="611512" y="144161"/>
                  </a:cubicBezTo>
                  <a:cubicBezTo>
                    <a:pt x="615417" y="148066"/>
                    <a:pt x="615417" y="155019"/>
                    <a:pt x="614084" y="160544"/>
                  </a:cubicBezTo>
                  <a:cubicBezTo>
                    <a:pt x="612750" y="166545"/>
                    <a:pt x="604749" y="169593"/>
                    <a:pt x="604749" y="175593"/>
                  </a:cubicBezTo>
                  <a:cubicBezTo>
                    <a:pt x="604749" y="189119"/>
                    <a:pt x="632467" y="168069"/>
                    <a:pt x="634563" y="167307"/>
                  </a:cubicBezTo>
                  <a:cubicBezTo>
                    <a:pt x="637420" y="166830"/>
                    <a:pt x="642564" y="170164"/>
                    <a:pt x="641516" y="173022"/>
                  </a:cubicBezTo>
                  <a:cubicBezTo>
                    <a:pt x="639230" y="177974"/>
                    <a:pt x="631134" y="177974"/>
                    <a:pt x="627800" y="182356"/>
                  </a:cubicBezTo>
                  <a:cubicBezTo>
                    <a:pt x="626181" y="184642"/>
                    <a:pt x="624942" y="190929"/>
                    <a:pt x="627800" y="190643"/>
                  </a:cubicBezTo>
                  <a:cubicBezTo>
                    <a:pt x="632467" y="190357"/>
                    <a:pt x="651136" y="172260"/>
                    <a:pt x="649517" y="187785"/>
                  </a:cubicBezTo>
                  <a:cubicBezTo>
                    <a:pt x="649231" y="191119"/>
                    <a:pt x="640945" y="194834"/>
                    <a:pt x="644088" y="196072"/>
                  </a:cubicBezTo>
                  <a:cubicBezTo>
                    <a:pt x="650850" y="198930"/>
                    <a:pt x="659137" y="192167"/>
                    <a:pt x="665900" y="194739"/>
                  </a:cubicBezTo>
                  <a:cubicBezTo>
                    <a:pt x="670853" y="196263"/>
                    <a:pt x="672377" y="202740"/>
                    <a:pt x="675520" y="206931"/>
                  </a:cubicBezTo>
                  <a:cubicBezTo>
                    <a:pt x="683331" y="217027"/>
                    <a:pt x="719621" y="260556"/>
                    <a:pt x="711048" y="272463"/>
                  </a:cubicBezTo>
                  <a:cubicBezTo>
                    <a:pt x="705619" y="279702"/>
                    <a:pt x="693141" y="278463"/>
                    <a:pt x="686379" y="284655"/>
                  </a:cubicBezTo>
                  <a:cubicBezTo>
                    <a:pt x="683045" y="287798"/>
                    <a:pt x="684283" y="293989"/>
                    <a:pt x="682283" y="298180"/>
                  </a:cubicBezTo>
                  <a:cubicBezTo>
                    <a:pt x="680664" y="302276"/>
                    <a:pt x="674758" y="304943"/>
                    <a:pt x="675520" y="309324"/>
                  </a:cubicBezTo>
                  <a:cubicBezTo>
                    <a:pt x="675997" y="312658"/>
                    <a:pt x="681521" y="315039"/>
                    <a:pt x="685140" y="314754"/>
                  </a:cubicBezTo>
                  <a:cubicBezTo>
                    <a:pt x="702000" y="312372"/>
                    <a:pt x="693713" y="290655"/>
                    <a:pt x="694761" y="291417"/>
                  </a:cubicBezTo>
                  <a:cubicBezTo>
                    <a:pt x="705333" y="300466"/>
                    <a:pt x="706667" y="326660"/>
                    <a:pt x="724574" y="324088"/>
                  </a:cubicBezTo>
                  <a:cubicBezTo>
                    <a:pt x="728193" y="323802"/>
                    <a:pt x="729241" y="317611"/>
                    <a:pt x="732861" y="317325"/>
                  </a:cubicBezTo>
                  <a:cubicBezTo>
                    <a:pt x="738099" y="317040"/>
                    <a:pt x="743719" y="319421"/>
                    <a:pt x="747910" y="322755"/>
                  </a:cubicBezTo>
                  <a:cubicBezTo>
                    <a:pt x="751054" y="325326"/>
                    <a:pt x="749720" y="332089"/>
                    <a:pt x="753339" y="333613"/>
                  </a:cubicBezTo>
                  <a:cubicBezTo>
                    <a:pt x="763436" y="338280"/>
                    <a:pt x="776104" y="335423"/>
                    <a:pt x="786010" y="340376"/>
                  </a:cubicBezTo>
                  <a:cubicBezTo>
                    <a:pt x="790392" y="342757"/>
                    <a:pt x="788296" y="351806"/>
                    <a:pt x="792773" y="354092"/>
                  </a:cubicBezTo>
                  <a:cubicBezTo>
                    <a:pt x="795631" y="355616"/>
                    <a:pt x="796678" y="348377"/>
                    <a:pt x="799822" y="347329"/>
                  </a:cubicBezTo>
                  <a:cubicBezTo>
                    <a:pt x="802393" y="346281"/>
                    <a:pt x="805251" y="349710"/>
                    <a:pt x="807822" y="348663"/>
                  </a:cubicBezTo>
                  <a:cubicBezTo>
                    <a:pt x="824206" y="342186"/>
                    <a:pt x="801346" y="335423"/>
                    <a:pt x="796964" y="332280"/>
                  </a:cubicBezTo>
                  <a:cubicBezTo>
                    <a:pt x="791821" y="328660"/>
                    <a:pt x="786391" y="324755"/>
                    <a:pt x="781914" y="320088"/>
                  </a:cubicBezTo>
                  <a:cubicBezTo>
                    <a:pt x="777247" y="314658"/>
                    <a:pt x="774866" y="307419"/>
                    <a:pt x="769722" y="302181"/>
                  </a:cubicBezTo>
                  <a:cubicBezTo>
                    <a:pt x="768198" y="300657"/>
                    <a:pt x="764293" y="302657"/>
                    <a:pt x="762960" y="300847"/>
                  </a:cubicBezTo>
                  <a:cubicBezTo>
                    <a:pt x="752577" y="288179"/>
                    <a:pt x="745339" y="273129"/>
                    <a:pt x="735528" y="259890"/>
                  </a:cubicBezTo>
                  <a:cubicBezTo>
                    <a:pt x="730384" y="252651"/>
                    <a:pt x="723622" y="246459"/>
                    <a:pt x="717906" y="239411"/>
                  </a:cubicBezTo>
                  <a:cubicBezTo>
                    <a:pt x="701619" y="219694"/>
                    <a:pt x="685807" y="199501"/>
                    <a:pt x="671520" y="178260"/>
                  </a:cubicBezTo>
                  <a:cubicBezTo>
                    <a:pt x="670472" y="176736"/>
                    <a:pt x="668186" y="172545"/>
                    <a:pt x="665329" y="167402"/>
                  </a:cubicBezTo>
                  <a:lnTo>
                    <a:pt x="668186" y="165878"/>
                  </a:lnTo>
                  <a:lnTo>
                    <a:pt x="674377" y="169497"/>
                  </a:lnTo>
                  <a:cubicBezTo>
                    <a:pt x="680378" y="178546"/>
                    <a:pt x="686855" y="187404"/>
                    <a:pt x="693332" y="195977"/>
                  </a:cubicBezTo>
                  <a:cubicBezTo>
                    <a:pt x="703143" y="208931"/>
                    <a:pt x="715144" y="219789"/>
                    <a:pt x="724669" y="232743"/>
                  </a:cubicBezTo>
                  <a:cubicBezTo>
                    <a:pt x="749530" y="265700"/>
                    <a:pt x="769246" y="308753"/>
                    <a:pt x="807918" y="328184"/>
                  </a:cubicBezTo>
                  <a:cubicBezTo>
                    <a:pt x="833064" y="340662"/>
                    <a:pt x="839826" y="327707"/>
                    <a:pt x="862591" y="318564"/>
                  </a:cubicBezTo>
                  <a:cubicBezTo>
                    <a:pt x="866497" y="317040"/>
                    <a:pt x="871926" y="319040"/>
                    <a:pt x="874783" y="315992"/>
                  </a:cubicBezTo>
                  <a:cubicBezTo>
                    <a:pt x="883356" y="306943"/>
                    <a:pt x="899453" y="252936"/>
                    <a:pt x="914502" y="255889"/>
                  </a:cubicBezTo>
                  <a:cubicBezTo>
                    <a:pt x="925361" y="258175"/>
                    <a:pt x="911169" y="275034"/>
                    <a:pt x="912979" y="279225"/>
                  </a:cubicBezTo>
                  <a:cubicBezTo>
                    <a:pt x="917646" y="289036"/>
                    <a:pt x="943839" y="297609"/>
                    <a:pt x="953936" y="296847"/>
                  </a:cubicBezTo>
                  <a:cubicBezTo>
                    <a:pt x="970224" y="295608"/>
                    <a:pt x="971081" y="270367"/>
                    <a:pt x="978510" y="260080"/>
                  </a:cubicBezTo>
                  <a:cubicBezTo>
                    <a:pt x="980320" y="257508"/>
                    <a:pt x="984988" y="260080"/>
                    <a:pt x="988131" y="258747"/>
                  </a:cubicBezTo>
                  <a:cubicBezTo>
                    <a:pt x="992512" y="256365"/>
                    <a:pt x="995084" y="250174"/>
                    <a:pt x="1000323" y="249126"/>
                  </a:cubicBezTo>
                  <a:cubicBezTo>
                    <a:pt x="1012229" y="246745"/>
                    <a:pt x="1024992" y="250650"/>
                    <a:pt x="1037184" y="249126"/>
                  </a:cubicBezTo>
                  <a:cubicBezTo>
                    <a:pt x="1040328" y="248840"/>
                    <a:pt x="1042138" y="242935"/>
                    <a:pt x="1045185" y="243697"/>
                  </a:cubicBezTo>
                  <a:cubicBezTo>
                    <a:pt x="1052710" y="245507"/>
                    <a:pt x="1057377" y="253317"/>
                    <a:pt x="1064331" y="255889"/>
                  </a:cubicBezTo>
                  <a:cubicBezTo>
                    <a:pt x="1069474" y="257985"/>
                    <a:pt x="1079095" y="252555"/>
                    <a:pt x="1086143" y="254556"/>
                  </a:cubicBezTo>
                  <a:cubicBezTo>
                    <a:pt x="1090810" y="255889"/>
                    <a:pt x="1093954" y="260747"/>
                    <a:pt x="1098621" y="261318"/>
                  </a:cubicBezTo>
                  <a:cubicBezTo>
                    <a:pt x="1103574" y="262080"/>
                    <a:pt x="1108432" y="257699"/>
                    <a:pt x="1113384" y="258747"/>
                  </a:cubicBezTo>
                  <a:cubicBezTo>
                    <a:pt x="1116242" y="259223"/>
                    <a:pt x="1117004" y="263414"/>
                    <a:pt x="1118814" y="265509"/>
                  </a:cubicBezTo>
                  <a:cubicBezTo>
                    <a:pt x="1123005" y="270177"/>
                    <a:pt x="1127863" y="273320"/>
                    <a:pt x="1129482" y="277225"/>
                  </a:cubicBezTo>
                  <a:lnTo>
                    <a:pt x="1128148" y="284464"/>
                  </a:lnTo>
                  <a:cubicBezTo>
                    <a:pt x="1127386" y="285798"/>
                    <a:pt x="1126053" y="287322"/>
                    <a:pt x="1124529" y="288846"/>
                  </a:cubicBezTo>
                  <a:cubicBezTo>
                    <a:pt x="1112908" y="299228"/>
                    <a:pt x="1091382" y="279987"/>
                    <a:pt x="1084905" y="294275"/>
                  </a:cubicBezTo>
                  <a:cubicBezTo>
                    <a:pt x="1082809" y="298371"/>
                    <a:pt x="1093954" y="302276"/>
                    <a:pt x="1091667" y="306467"/>
                  </a:cubicBezTo>
                  <a:cubicBezTo>
                    <a:pt x="1089096" y="311706"/>
                    <a:pt x="1079190" y="307515"/>
                    <a:pt x="1075284" y="311896"/>
                  </a:cubicBezTo>
                  <a:cubicBezTo>
                    <a:pt x="1070046" y="317897"/>
                    <a:pt x="1078428" y="328946"/>
                    <a:pt x="1078142" y="334947"/>
                  </a:cubicBezTo>
                  <a:cubicBezTo>
                    <a:pt x="1077856" y="340185"/>
                    <a:pt x="1074046" y="344853"/>
                    <a:pt x="1074046" y="349996"/>
                  </a:cubicBezTo>
                  <a:cubicBezTo>
                    <a:pt x="1074046" y="358854"/>
                    <a:pt x="1075094" y="367903"/>
                    <a:pt x="1078142" y="375904"/>
                  </a:cubicBezTo>
                  <a:cubicBezTo>
                    <a:pt x="1079666" y="380571"/>
                    <a:pt x="1089000" y="382095"/>
                    <a:pt x="1087762" y="386763"/>
                  </a:cubicBezTo>
                  <a:cubicBezTo>
                    <a:pt x="1084905" y="396669"/>
                    <a:pt x="1077094" y="405146"/>
                    <a:pt x="1068617" y="410099"/>
                  </a:cubicBezTo>
                  <a:cubicBezTo>
                    <a:pt x="1062902" y="413242"/>
                    <a:pt x="1055663" y="406765"/>
                    <a:pt x="1049472" y="408575"/>
                  </a:cubicBezTo>
                  <a:cubicBezTo>
                    <a:pt x="1042709" y="410670"/>
                    <a:pt x="1038899" y="419243"/>
                    <a:pt x="1031850" y="421053"/>
                  </a:cubicBezTo>
                  <a:cubicBezTo>
                    <a:pt x="1025088" y="422577"/>
                    <a:pt x="1018134" y="418957"/>
                    <a:pt x="1011372" y="418195"/>
                  </a:cubicBezTo>
                  <a:cubicBezTo>
                    <a:pt x="1004895" y="417719"/>
                    <a:pt x="975843" y="414290"/>
                    <a:pt x="970414" y="416862"/>
                  </a:cubicBezTo>
                  <a:cubicBezTo>
                    <a:pt x="964699" y="419719"/>
                    <a:pt x="962604" y="427720"/>
                    <a:pt x="956984" y="430578"/>
                  </a:cubicBezTo>
                  <a:cubicBezTo>
                    <a:pt x="950221" y="433435"/>
                    <a:pt x="941934" y="431149"/>
                    <a:pt x="934981" y="433149"/>
                  </a:cubicBezTo>
                  <a:cubicBezTo>
                    <a:pt x="930314" y="434673"/>
                    <a:pt x="926695" y="444294"/>
                    <a:pt x="922789" y="441436"/>
                  </a:cubicBezTo>
                  <a:cubicBezTo>
                    <a:pt x="916312" y="436483"/>
                    <a:pt x="919741" y="424577"/>
                    <a:pt x="914788" y="418100"/>
                  </a:cubicBezTo>
                  <a:cubicBezTo>
                    <a:pt x="903930" y="404098"/>
                    <a:pt x="860305" y="392668"/>
                    <a:pt x="843732" y="396288"/>
                  </a:cubicBezTo>
                  <a:cubicBezTo>
                    <a:pt x="833921" y="398574"/>
                    <a:pt x="795249" y="423529"/>
                    <a:pt x="801441" y="435912"/>
                  </a:cubicBezTo>
                  <a:cubicBezTo>
                    <a:pt x="803250" y="439245"/>
                    <a:pt x="811537" y="438769"/>
                    <a:pt x="811061" y="442674"/>
                  </a:cubicBezTo>
                  <a:cubicBezTo>
                    <a:pt x="810489" y="446580"/>
                    <a:pt x="803060" y="444198"/>
                    <a:pt x="800202" y="446865"/>
                  </a:cubicBezTo>
                  <a:cubicBezTo>
                    <a:pt x="791630" y="454676"/>
                    <a:pt x="800488" y="461915"/>
                    <a:pt x="798679" y="464487"/>
                  </a:cubicBezTo>
                  <a:cubicBezTo>
                    <a:pt x="792964" y="473059"/>
                    <a:pt x="780772" y="445818"/>
                    <a:pt x="766008" y="461915"/>
                  </a:cubicBezTo>
                  <a:cubicBezTo>
                    <a:pt x="762864" y="465344"/>
                    <a:pt x="764674" y="471535"/>
                    <a:pt x="761817" y="475440"/>
                  </a:cubicBezTo>
                  <a:cubicBezTo>
                    <a:pt x="756388" y="483727"/>
                    <a:pt x="740290" y="485061"/>
                    <a:pt x="737433" y="490490"/>
                  </a:cubicBezTo>
                  <a:cubicBezTo>
                    <a:pt x="734099" y="496967"/>
                    <a:pt x="738195" y="505254"/>
                    <a:pt x="735909" y="512302"/>
                  </a:cubicBezTo>
                  <a:cubicBezTo>
                    <a:pt x="732575" y="522970"/>
                    <a:pt x="724288" y="535638"/>
                    <a:pt x="711525" y="528590"/>
                  </a:cubicBezTo>
                  <a:cubicBezTo>
                    <a:pt x="708381" y="527066"/>
                    <a:pt x="710001" y="521351"/>
                    <a:pt x="707334" y="519255"/>
                  </a:cubicBezTo>
                  <a:cubicBezTo>
                    <a:pt x="705048" y="517160"/>
                    <a:pt x="687141" y="511731"/>
                    <a:pt x="684283" y="512302"/>
                  </a:cubicBezTo>
                  <a:cubicBezTo>
                    <a:pt x="677235" y="513636"/>
                    <a:pt x="671615" y="518493"/>
                    <a:pt x="665138" y="520589"/>
                  </a:cubicBezTo>
                  <a:cubicBezTo>
                    <a:pt x="660185" y="522113"/>
                    <a:pt x="655041" y="521922"/>
                    <a:pt x="650089" y="523161"/>
                  </a:cubicBezTo>
                  <a:cubicBezTo>
                    <a:pt x="645897" y="524494"/>
                    <a:pt x="642088" y="527066"/>
                    <a:pt x="637897" y="528590"/>
                  </a:cubicBezTo>
                  <a:cubicBezTo>
                    <a:pt x="632467" y="530685"/>
                    <a:pt x="626466" y="531447"/>
                    <a:pt x="621514" y="534019"/>
                  </a:cubicBezTo>
                  <a:cubicBezTo>
                    <a:pt x="615798" y="536877"/>
                    <a:pt x="612179" y="542591"/>
                    <a:pt x="606464" y="544878"/>
                  </a:cubicBezTo>
                  <a:cubicBezTo>
                    <a:pt x="586271" y="553926"/>
                    <a:pt x="563982" y="554212"/>
                    <a:pt x="546361" y="570786"/>
                  </a:cubicBezTo>
                  <a:cubicBezTo>
                    <a:pt x="542742" y="574405"/>
                    <a:pt x="546075" y="580882"/>
                    <a:pt x="545028" y="585835"/>
                  </a:cubicBezTo>
                  <a:cubicBezTo>
                    <a:pt x="541694" y="600885"/>
                    <a:pt x="532836" y="606028"/>
                    <a:pt x="527406" y="618791"/>
                  </a:cubicBezTo>
                  <a:cubicBezTo>
                    <a:pt x="524835" y="624507"/>
                    <a:pt x="528454" y="633841"/>
                    <a:pt x="523311" y="637746"/>
                  </a:cubicBezTo>
                  <a:cubicBezTo>
                    <a:pt x="518358" y="641366"/>
                    <a:pt x="511405" y="633555"/>
                    <a:pt x="505689" y="635174"/>
                  </a:cubicBezTo>
                  <a:cubicBezTo>
                    <a:pt x="504642" y="635174"/>
                    <a:pt x="506451" y="649938"/>
                    <a:pt x="500260" y="654129"/>
                  </a:cubicBezTo>
                  <a:cubicBezTo>
                    <a:pt x="493783" y="658320"/>
                    <a:pt x="484925" y="655939"/>
                    <a:pt x="478257" y="659559"/>
                  </a:cubicBezTo>
                  <a:cubicBezTo>
                    <a:pt x="476448" y="660892"/>
                    <a:pt x="479591" y="664512"/>
                    <a:pt x="478257" y="666512"/>
                  </a:cubicBezTo>
                  <a:cubicBezTo>
                    <a:pt x="474924" y="671655"/>
                    <a:pt x="470447" y="677180"/>
                    <a:pt x="464732" y="680037"/>
                  </a:cubicBezTo>
                  <a:cubicBezTo>
                    <a:pt x="461398" y="681847"/>
                    <a:pt x="456731" y="676704"/>
                    <a:pt x="453873" y="678704"/>
                  </a:cubicBezTo>
                  <a:cubicBezTo>
                    <a:pt x="449968" y="681276"/>
                    <a:pt x="452540" y="689562"/>
                    <a:pt x="448444" y="690896"/>
                  </a:cubicBezTo>
                  <a:cubicBezTo>
                    <a:pt x="443777" y="692420"/>
                    <a:pt x="440634" y="683085"/>
                    <a:pt x="435966" y="684133"/>
                  </a:cubicBezTo>
                  <a:cubicBezTo>
                    <a:pt x="432347" y="685181"/>
                    <a:pt x="435681" y="693753"/>
                    <a:pt x="432061" y="694991"/>
                  </a:cubicBezTo>
                  <a:cubicBezTo>
                    <a:pt x="424251" y="697849"/>
                    <a:pt x="415488" y="693944"/>
                    <a:pt x="407391" y="694991"/>
                  </a:cubicBezTo>
                  <a:cubicBezTo>
                    <a:pt x="399867" y="695754"/>
                    <a:pt x="392914" y="699373"/>
                    <a:pt x="385579" y="700421"/>
                  </a:cubicBezTo>
                  <a:cubicBezTo>
                    <a:pt x="360433" y="703755"/>
                    <a:pt x="339192" y="695754"/>
                    <a:pt x="327000" y="673179"/>
                  </a:cubicBezTo>
                  <a:cubicBezTo>
                    <a:pt x="325191" y="669846"/>
                    <a:pt x="327477" y="664131"/>
                    <a:pt x="324143" y="662321"/>
                  </a:cubicBezTo>
                  <a:cubicBezTo>
                    <a:pt x="313284" y="656606"/>
                    <a:pt x="299283" y="665178"/>
                    <a:pt x="291472" y="662321"/>
                  </a:cubicBezTo>
                  <a:cubicBezTo>
                    <a:pt x="287281" y="660797"/>
                    <a:pt x="285281" y="655558"/>
                    <a:pt x="281852" y="652701"/>
                  </a:cubicBezTo>
                  <a:cubicBezTo>
                    <a:pt x="278518" y="650129"/>
                    <a:pt x="273280" y="649367"/>
                    <a:pt x="270993" y="645938"/>
                  </a:cubicBezTo>
                  <a:cubicBezTo>
                    <a:pt x="267088" y="640223"/>
                    <a:pt x="262707" y="633460"/>
                    <a:pt x="264231" y="626793"/>
                  </a:cubicBezTo>
                  <a:cubicBezTo>
                    <a:pt x="264707" y="623173"/>
                    <a:pt x="269946" y="632793"/>
                    <a:pt x="273565" y="632222"/>
                  </a:cubicBezTo>
                  <a:cubicBezTo>
                    <a:pt x="275947" y="631936"/>
                    <a:pt x="272232" y="627078"/>
                    <a:pt x="273565" y="625459"/>
                  </a:cubicBezTo>
                  <a:cubicBezTo>
                    <a:pt x="278804" y="619744"/>
                    <a:pt x="290710" y="619268"/>
                    <a:pt x="296901" y="614601"/>
                  </a:cubicBezTo>
                  <a:cubicBezTo>
                    <a:pt x="314523" y="600599"/>
                    <a:pt x="296139" y="575167"/>
                    <a:pt x="298235" y="558594"/>
                  </a:cubicBezTo>
                  <a:cubicBezTo>
                    <a:pt x="299283" y="550307"/>
                    <a:pt x="303474" y="542496"/>
                    <a:pt x="307855" y="535543"/>
                  </a:cubicBezTo>
                  <a:cubicBezTo>
                    <a:pt x="310427" y="531352"/>
                    <a:pt x="317952" y="530590"/>
                    <a:pt x="318714" y="525923"/>
                  </a:cubicBezTo>
                  <a:cubicBezTo>
                    <a:pt x="321285" y="508778"/>
                    <a:pt x="320809" y="490966"/>
                    <a:pt x="317380" y="474107"/>
                  </a:cubicBezTo>
                  <a:cubicBezTo>
                    <a:pt x="311189" y="443817"/>
                    <a:pt x="287567" y="416290"/>
                    <a:pt x="258801" y="405908"/>
                  </a:cubicBezTo>
                  <a:cubicBezTo>
                    <a:pt x="252324" y="403622"/>
                    <a:pt x="244800" y="405146"/>
                    <a:pt x="238323" y="407241"/>
                  </a:cubicBezTo>
                  <a:cubicBezTo>
                    <a:pt x="232893" y="409051"/>
                    <a:pt x="230036" y="416099"/>
                    <a:pt x="224607" y="416862"/>
                  </a:cubicBezTo>
                  <a:cubicBezTo>
                    <a:pt x="218130" y="417909"/>
                    <a:pt x="190412" y="402860"/>
                    <a:pt x="184983" y="399240"/>
                  </a:cubicBezTo>
                  <a:cubicBezTo>
                    <a:pt x="167838" y="387048"/>
                    <a:pt x="160313" y="367332"/>
                    <a:pt x="142692" y="354187"/>
                  </a:cubicBezTo>
                  <a:cubicBezTo>
                    <a:pt x="137263" y="349996"/>
                    <a:pt x="133072" y="343043"/>
                    <a:pt x="126404" y="341995"/>
                  </a:cubicBezTo>
                  <a:cubicBezTo>
                    <a:pt x="112116" y="339709"/>
                    <a:pt x="81827" y="340757"/>
                    <a:pt x="69159" y="349996"/>
                  </a:cubicBezTo>
                  <a:cubicBezTo>
                    <a:pt x="63730" y="354378"/>
                    <a:pt x="61158" y="362950"/>
                    <a:pt x="54395" y="365046"/>
                  </a:cubicBezTo>
                  <a:cubicBezTo>
                    <a:pt x="45632" y="367903"/>
                    <a:pt x="15533" y="354187"/>
                    <a:pt x="9246" y="348758"/>
                  </a:cubicBezTo>
                  <a:cubicBezTo>
                    <a:pt x="7151" y="346948"/>
                    <a:pt x="12866" y="343329"/>
                    <a:pt x="11818" y="340471"/>
                  </a:cubicBezTo>
                  <a:cubicBezTo>
                    <a:pt x="10771" y="336280"/>
                    <a:pt x="2007" y="333708"/>
                    <a:pt x="3817" y="329613"/>
                  </a:cubicBezTo>
                  <a:cubicBezTo>
                    <a:pt x="13914" y="307038"/>
                    <a:pt x="43251" y="296370"/>
                    <a:pt x="62396" y="283416"/>
                  </a:cubicBezTo>
                  <a:cubicBezTo>
                    <a:pt x="69635" y="278463"/>
                    <a:pt x="74302" y="268176"/>
                    <a:pt x="82875" y="266843"/>
                  </a:cubicBezTo>
                  <a:cubicBezTo>
                    <a:pt x="87542" y="266366"/>
                    <a:pt x="85161" y="278273"/>
                    <a:pt x="89638" y="279321"/>
                  </a:cubicBezTo>
                  <a:cubicBezTo>
                    <a:pt x="94019" y="280368"/>
                    <a:pt x="99258" y="275415"/>
                    <a:pt x="100496" y="271034"/>
                  </a:cubicBezTo>
                  <a:cubicBezTo>
                    <a:pt x="102306" y="265890"/>
                    <a:pt x="94590" y="259128"/>
                    <a:pt x="97924" y="254651"/>
                  </a:cubicBezTo>
                  <a:cubicBezTo>
                    <a:pt x="107259" y="241697"/>
                    <a:pt x="121260" y="232077"/>
                    <a:pt x="134786" y="223314"/>
                  </a:cubicBezTo>
                  <a:cubicBezTo>
                    <a:pt x="147740" y="214741"/>
                    <a:pt x="166695" y="214741"/>
                    <a:pt x="177077" y="202835"/>
                  </a:cubicBezTo>
                  <a:cubicBezTo>
                    <a:pt x="185364" y="193500"/>
                    <a:pt x="178601" y="176641"/>
                    <a:pt x="185078" y="165973"/>
                  </a:cubicBezTo>
                  <a:cubicBezTo>
                    <a:pt x="187364" y="162639"/>
                    <a:pt x="189174" y="192643"/>
                    <a:pt x="204223" y="190643"/>
                  </a:cubicBezTo>
                  <a:cubicBezTo>
                    <a:pt x="217177" y="188833"/>
                    <a:pt x="229083" y="181785"/>
                    <a:pt x="239751" y="174355"/>
                  </a:cubicBezTo>
                  <a:cubicBezTo>
                    <a:pt x="246229" y="169688"/>
                    <a:pt x="248324" y="160068"/>
                    <a:pt x="254801" y="155210"/>
                  </a:cubicBezTo>
                  <a:cubicBezTo>
                    <a:pt x="259182" y="151876"/>
                    <a:pt x="265469" y="151019"/>
                    <a:pt x="271089" y="151019"/>
                  </a:cubicBezTo>
                  <a:cubicBezTo>
                    <a:pt x="275756" y="151019"/>
                    <a:pt x="280138" y="156162"/>
                    <a:pt x="284614" y="155210"/>
                  </a:cubicBezTo>
                  <a:cubicBezTo>
                    <a:pt x="289758" y="154162"/>
                    <a:pt x="294425" y="138827"/>
                    <a:pt x="303759" y="137589"/>
                  </a:cubicBezTo>
                  <a:cubicBezTo>
                    <a:pt x="310237" y="136541"/>
                    <a:pt x="316999" y="145875"/>
                    <a:pt x="322905" y="143018"/>
                  </a:cubicBezTo>
                  <a:cubicBezTo>
                    <a:pt x="327286" y="140922"/>
                    <a:pt x="321857" y="132350"/>
                    <a:pt x="324238" y="127968"/>
                  </a:cubicBezTo>
                  <a:cubicBezTo>
                    <a:pt x="325572" y="125682"/>
                    <a:pt x="348622" y="116253"/>
                    <a:pt x="343383" y="112919"/>
                  </a:cubicBezTo>
                  <a:cubicBezTo>
                    <a:pt x="335382" y="107680"/>
                    <a:pt x="324238" y="110347"/>
                    <a:pt x="314618" y="110347"/>
                  </a:cubicBezTo>
                  <a:cubicBezTo>
                    <a:pt x="311284" y="110347"/>
                    <a:pt x="305760" y="116348"/>
                    <a:pt x="304998" y="112919"/>
                  </a:cubicBezTo>
                  <a:cubicBezTo>
                    <a:pt x="302140" y="97584"/>
                    <a:pt x="307855" y="82058"/>
                    <a:pt x="306522" y="66532"/>
                  </a:cubicBezTo>
                  <a:cubicBezTo>
                    <a:pt x="306046" y="62627"/>
                    <a:pt x="303379" y="53864"/>
                    <a:pt x="299283" y="46530"/>
                  </a:cubicBezTo>
                  <a:lnTo>
                    <a:pt x="299092" y="39005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" name="Полилиния: фигура 510">
              <a:extLst>
                <a:ext uri="{FF2B5EF4-FFF2-40B4-BE49-F238E27FC236}">
                  <a16:creationId xmlns:a16="http://schemas.microsoft.com/office/drawing/2014/main" id="{6ED0AF50-8FFF-1B07-BE2E-A292B0F46645}"/>
                </a:ext>
              </a:extLst>
            </p:cNvPr>
            <p:cNvSpPr/>
            <p:nvPr/>
          </p:nvSpPr>
          <p:spPr>
            <a:xfrm>
              <a:off x="6683683" y="4340088"/>
              <a:ext cx="1679416" cy="1160407"/>
            </a:xfrm>
            <a:custGeom>
              <a:avLst/>
              <a:gdLst>
                <a:gd name="connsiteX0" fmla="*/ 880824 w 885825"/>
                <a:gd name="connsiteY0" fmla="*/ 460486 h 600075"/>
                <a:gd name="connsiteX1" fmla="*/ 873300 w 885825"/>
                <a:gd name="connsiteY1" fmla="*/ 438674 h 600075"/>
                <a:gd name="connsiteX2" fmla="*/ 882348 w 885825"/>
                <a:gd name="connsiteY2" fmla="*/ 434578 h 600075"/>
                <a:gd name="connsiteX3" fmla="*/ 873014 w 885825"/>
                <a:gd name="connsiteY3" fmla="*/ 410194 h 600075"/>
                <a:gd name="connsiteX4" fmla="*/ 867299 w 885825"/>
                <a:gd name="connsiteY4" fmla="*/ 394383 h 600075"/>
                <a:gd name="connsiteX5" fmla="*/ 863679 w 885825"/>
                <a:gd name="connsiteY5" fmla="*/ 394383 h 600075"/>
                <a:gd name="connsiteX6" fmla="*/ 851011 w 885825"/>
                <a:gd name="connsiteY6" fmla="*/ 393906 h 600075"/>
                <a:gd name="connsiteX7" fmla="*/ 839295 w 885825"/>
                <a:gd name="connsiteY7" fmla="*/ 384286 h 600075"/>
                <a:gd name="connsiteX8" fmla="*/ 826341 w 885825"/>
                <a:gd name="connsiteY8" fmla="*/ 388382 h 600075"/>
                <a:gd name="connsiteX9" fmla="*/ 824722 w 885825"/>
                <a:gd name="connsiteY9" fmla="*/ 384762 h 600075"/>
                <a:gd name="connsiteX10" fmla="*/ 822150 w 885825"/>
                <a:gd name="connsiteY10" fmla="*/ 379333 h 600075"/>
                <a:gd name="connsiteX11" fmla="*/ 824722 w 885825"/>
                <a:gd name="connsiteY11" fmla="*/ 377809 h 600075"/>
                <a:gd name="connsiteX12" fmla="*/ 824722 w 885825"/>
                <a:gd name="connsiteY12" fmla="*/ 368475 h 600075"/>
                <a:gd name="connsiteX13" fmla="*/ 822912 w 885825"/>
                <a:gd name="connsiteY13" fmla="*/ 363807 h 600075"/>
                <a:gd name="connsiteX14" fmla="*/ 797481 w 885825"/>
                <a:gd name="connsiteY14" fmla="*/ 373428 h 600075"/>
                <a:gd name="connsiteX15" fmla="*/ 793575 w 885825"/>
                <a:gd name="connsiteY15" fmla="*/ 361807 h 600075"/>
                <a:gd name="connsiteX16" fmla="*/ 784717 w 885825"/>
                <a:gd name="connsiteY16" fmla="*/ 362569 h 600075"/>
                <a:gd name="connsiteX17" fmla="*/ 780621 w 885825"/>
                <a:gd name="connsiteY17" fmla="*/ 346758 h 600075"/>
                <a:gd name="connsiteX18" fmla="*/ 789384 w 885825"/>
                <a:gd name="connsiteY18" fmla="*/ 342567 h 600075"/>
                <a:gd name="connsiteX19" fmla="*/ 786051 w 885825"/>
                <a:gd name="connsiteY19" fmla="*/ 322850 h 600075"/>
                <a:gd name="connsiteX20" fmla="*/ 773573 w 885825"/>
                <a:gd name="connsiteY20" fmla="*/ 324183 h 600075"/>
                <a:gd name="connsiteX21" fmla="*/ 771001 w 885825"/>
                <a:gd name="connsiteY21" fmla="*/ 319516 h 600075"/>
                <a:gd name="connsiteX22" fmla="*/ 759381 w 885825"/>
                <a:gd name="connsiteY22" fmla="*/ 321612 h 600075"/>
                <a:gd name="connsiteX23" fmla="*/ 757285 w 885825"/>
                <a:gd name="connsiteY23" fmla="*/ 309134 h 600075"/>
                <a:gd name="connsiteX24" fmla="*/ 788146 w 885825"/>
                <a:gd name="connsiteY24" fmla="*/ 294846 h 600075"/>
                <a:gd name="connsiteX25" fmla="*/ 784717 w 885825"/>
                <a:gd name="connsiteY25" fmla="*/ 267605 h 600075"/>
                <a:gd name="connsiteX26" fmla="*/ 799005 w 885825"/>
                <a:gd name="connsiteY26" fmla="*/ 264271 h 600075"/>
                <a:gd name="connsiteX27" fmla="*/ 797481 w 885825"/>
                <a:gd name="connsiteY27" fmla="*/ 249222 h 600075"/>
                <a:gd name="connsiteX28" fmla="*/ 781955 w 885825"/>
                <a:gd name="connsiteY28" fmla="*/ 251317 h 600075"/>
                <a:gd name="connsiteX29" fmla="*/ 777764 w 885825"/>
                <a:gd name="connsiteY29" fmla="*/ 230076 h 600075"/>
                <a:gd name="connsiteX30" fmla="*/ 769001 w 885825"/>
                <a:gd name="connsiteY30" fmla="*/ 230076 h 600075"/>
                <a:gd name="connsiteX31" fmla="*/ 766429 w 885825"/>
                <a:gd name="connsiteY31" fmla="*/ 224647 h 600075"/>
                <a:gd name="connsiteX32" fmla="*/ 759381 w 885825"/>
                <a:gd name="connsiteY32" fmla="*/ 225409 h 600075"/>
                <a:gd name="connsiteX33" fmla="*/ 758047 w 885825"/>
                <a:gd name="connsiteY33" fmla="*/ 219980 h 600075"/>
                <a:gd name="connsiteX34" fmla="*/ 745855 w 885825"/>
                <a:gd name="connsiteY34" fmla="*/ 217884 h 600075"/>
                <a:gd name="connsiteX35" fmla="*/ 742236 w 885825"/>
                <a:gd name="connsiteY35" fmla="*/ 203597 h 600075"/>
                <a:gd name="connsiteX36" fmla="*/ 733473 w 885825"/>
                <a:gd name="connsiteY36" fmla="*/ 204930 h 600075"/>
                <a:gd name="connsiteX37" fmla="*/ 725948 w 885825"/>
                <a:gd name="connsiteY37" fmla="*/ 172260 h 600075"/>
                <a:gd name="connsiteX38" fmla="*/ 716613 w 885825"/>
                <a:gd name="connsiteY38" fmla="*/ 172260 h 600075"/>
                <a:gd name="connsiteX39" fmla="*/ 709565 w 885825"/>
                <a:gd name="connsiteY39" fmla="*/ 142923 h 600075"/>
                <a:gd name="connsiteX40" fmla="*/ 706231 w 885825"/>
                <a:gd name="connsiteY40" fmla="*/ 127873 h 600075"/>
                <a:gd name="connsiteX41" fmla="*/ 712994 w 885825"/>
                <a:gd name="connsiteY41" fmla="*/ 125778 h 600075"/>
                <a:gd name="connsiteX42" fmla="*/ 713756 w 885825"/>
                <a:gd name="connsiteY42" fmla="*/ 116919 h 600075"/>
                <a:gd name="connsiteX43" fmla="*/ 706993 w 885825"/>
                <a:gd name="connsiteY43" fmla="*/ 114062 h 600075"/>
                <a:gd name="connsiteX44" fmla="*/ 709565 w 885825"/>
                <a:gd name="connsiteY44" fmla="*/ 92250 h 600075"/>
                <a:gd name="connsiteX45" fmla="*/ 696611 w 885825"/>
                <a:gd name="connsiteY45" fmla="*/ 95583 h 600075"/>
                <a:gd name="connsiteX46" fmla="*/ 691182 w 885825"/>
                <a:gd name="connsiteY46" fmla="*/ 108537 h 600075"/>
                <a:gd name="connsiteX47" fmla="*/ 679752 w 885825"/>
                <a:gd name="connsiteY47" fmla="*/ 110633 h 600075"/>
                <a:gd name="connsiteX48" fmla="*/ 672227 w 885825"/>
                <a:gd name="connsiteY48" fmla="*/ 108537 h 600075"/>
                <a:gd name="connsiteX49" fmla="*/ 661083 w 885825"/>
                <a:gd name="connsiteY49" fmla="*/ 111871 h 600075"/>
                <a:gd name="connsiteX50" fmla="*/ 657177 w 885825"/>
                <a:gd name="connsiteY50" fmla="*/ 94250 h 600075"/>
                <a:gd name="connsiteX51" fmla="*/ 649653 w 885825"/>
                <a:gd name="connsiteY51" fmla="*/ 88821 h 600075"/>
                <a:gd name="connsiteX52" fmla="*/ 644700 w 885825"/>
                <a:gd name="connsiteY52" fmla="*/ 79200 h 600075"/>
                <a:gd name="connsiteX53" fmla="*/ 648319 w 885825"/>
                <a:gd name="connsiteY53" fmla="*/ 63675 h 600075"/>
                <a:gd name="connsiteX54" fmla="*/ 642128 w 885825"/>
                <a:gd name="connsiteY54" fmla="*/ 34433 h 600075"/>
                <a:gd name="connsiteX55" fmla="*/ 612029 w 885825"/>
                <a:gd name="connsiteY55" fmla="*/ 44529 h 600075"/>
                <a:gd name="connsiteX56" fmla="*/ 585549 w 885825"/>
                <a:gd name="connsiteY56" fmla="*/ 56245 h 600075"/>
                <a:gd name="connsiteX57" fmla="*/ 562213 w 885825"/>
                <a:gd name="connsiteY57" fmla="*/ 42529 h 600075"/>
                <a:gd name="connsiteX58" fmla="*/ 554688 w 885825"/>
                <a:gd name="connsiteY58" fmla="*/ 32909 h 600075"/>
                <a:gd name="connsiteX59" fmla="*/ 489347 w 885825"/>
                <a:gd name="connsiteY59" fmla="*/ 47958 h 600075"/>
                <a:gd name="connsiteX60" fmla="*/ 481822 w 885825"/>
                <a:gd name="connsiteY60" fmla="*/ 38338 h 600075"/>
                <a:gd name="connsiteX61" fmla="*/ 475631 w 885825"/>
                <a:gd name="connsiteY61" fmla="*/ 39862 h 600075"/>
                <a:gd name="connsiteX62" fmla="*/ 474297 w 885825"/>
                <a:gd name="connsiteY62" fmla="*/ 43767 h 600075"/>
                <a:gd name="connsiteX63" fmla="*/ 468868 w 885825"/>
                <a:gd name="connsiteY63" fmla="*/ 42434 h 600075"/>
                <a:gd name="connsiteX64" fmla="*/ 462677 w 885825"/>
                <a:gd name="connsiteY64" fmla="*/ 32814 h 600075"/>
                <a:gd name="connsiteX65" fmla="*/ 472297 w 885825"/>
                <a:gd name="connsiteY65" fmla="*/ 16526 h 600075"/>
                <a:gd name="connsiteX66" fmla="*/ 468963 w 885825"/>
                <a:gd name="connsiteY66" fmla="*/ 3572 h 600075"/>
                <a:gd name="connsiteX67" fmla="*/ 444389 w 885825"/>
                <a:gd name="connsiteY67" fmla="*/ 5191 h 600075"/>
                <a:gd name="connsiteX68" fmla="*/ 442293 w 885825"/>
                <a:gd name="connsiteY68" fmla="*/ 12430 h 600075"/>
                <a:gd name="connsiteX69" fmla="*/ 444389 w 885825"/>
                <a:gd name="connsiteY69" fmla="*/ 31575 h 600075"/>
                <a:gd name="connsiteX70" fmla="*/ 421338 w 885825"/>
                <a:gd name="connsiteY70" fmla="*/ 33671 h 600075"/>
                <a:gd name="connsiteX71" fmla="*/ 406289 w 885825"/>
                <a:gd name="connsiteY71" fmla="*/ 36528 h 600075"/>
                <a:gd name="connsiteX72" fmla="*/ 403431 w 885825"/>
                <a:gd name="connsiteY72" fmla="*/ 53388 h 600075"/>
                <a:gd name="connsiteX73" fmla="*/ 395430 w 885825"/>
                <a:gd name="connsiteY73" fmla="*/ 56721 h 600075"/>
                <a:gd name="connsiteX74" fmla="*/ 390001 w 885825"/>
                <a:gd name="connsiteY74" fmla="*/ 52816 h 600075"/>
                <a:gd name="connsiteX75" fmla="*/ 397526 w 885825"/>
                <a:gd name="connsiteY75" fmla="*/ 47863 h 600075"/>
                <a:gd name="connsiteX76" fmla="*/ 392097 w 885825"/>
                <a:gd name="connsiteY76" fmla="*/ 39005 h 600075"/>
                <a:gd name="connsiteX77" fmla="*/ 385905 w 885825"/>
                <a:gd name="connsiteY77" fmla="*/ 32242 h 600075"/>
                <a:gd name="connsiteX78" fmla="*/ 374285 w 885825"/>
                <a:gd name="connsiteY78" fmla="*/ 32242 h 600075"/>
                <a:gd name="connsiteX79" fmla="*/ 377142 w 885825"/>
                <a:gd name="connsiteY79" fmla="*/ 19288 h 600075"/>
                <a:gd name="connsiteX80" fmla="*/ 371713 w 885825"/>
                <a:gd name="connsiteY80" fmla="*/ 17193 h 600075"/>
                <a:gd name="connsiteX81" fmla="*/ 356664 w 885825"/>
                <a:gd name="connsiteY81" fmla="*/ 19288 h 600075"/>
                <a:gd name="connsiteX82" fmla="*/ 342948 w 885825"/>
                <a:gd name="connsiteY82" fmla="*/ 16431 h 600075"/>
                <a:gd name="connsiteX83" fmla="*/ 341138 w 885825"/>
                <a:gd name="connsiteY83" fmla="*/ 18240 h 600075"/>
                <a:gd name="connsiteX84" fmla="*/ 340376 w 885825"/>
                <a:gd name="connsiteY84" fmla="*/ 21384 h 600075"/>
                <a:gd name="connsiteX85" fmla="*/ 342471 w 885825"/>
                <a:gd name="connsiteY85" fmla="*/ 32242 h 600075"/>
                <a:gd name="connsiteX86" fmla="*/ 351330 w 885825"/>
                <a:gd name="connsiteY86" fmla="*/ 31480 h 600075"/>
                <a:gd name="connsiteX87" fmla="*/ 350568 w 885825"/>
                <a:gd name="connsiteY87" fmla="*/ 53292 h 600075"/>
                <a:gd name="connsiteX88" fmla="*/ 355520 w 885825"/>
                <a:gd name="connsiteY88" fmla="*/ 73771 h 600075"/>
                <a:gd name="connsiteX89" fmla="*/ 341043 w 885825"/>
                <a:gd name="connsiteY89" fmla="*/ 77105 h 600075"/>
                <a:gd name="connsiteX90" fmla="*/ 337709 w 885825"/>
                <a:gd name="connsiteY90" fmla="*/ 51959 h 600075"/>
                <a:gd name="connsiteX91" fmla="*/ 326279 w 885825"/>
                <a:gd name="connsiteY91" fmla="*/ 54054 h 600075"/>
                <a:gd name="connsiteX92" fmla="*/ 324183 w 885825"/>
                <a:gd name="connsiteY92" fmla="*/ 72438 h 600075"/>
                <a:gd name="connsiteX93" fmla="*/ 326279 w 885825"/>
                <a:gd name="connsiteY93" fmla="*/ 87487 h 600075"/>
                <a:gd name="connsiteX94" fmla="*/ 345995 w 885825"/>
                <a:gd name="connsiteY94" fmla="*/ 85392 h 600075"/>
                <a:gd name="connsiteX95" fmla="*/ 355616 w 885825"/>
                <a:gd name="connsiteY95" fmla="*/ 108442 h 600075"/>
                <a:gd name="connsiteX96" fmla="*/ 341900 w 885825"/>
                <a:gd name="connsiteY96" fmla="*/ 113395 h 600075"/>
                <a:gd name="connsiteX97" fmla="*/ 347329 w 885825"/>
                <a:gd name="connsiteY97" fmla="*/ 131778 h 600075"/>
                <a:gd name="connsiteX98" fmla="*/ 370665 w 885825"/>
                <a:gd name="connsiteY98" fmla="*/ 140637 h 600075"/>
                <a:gd name="connsiteX99" fmla="*/ 365712 w 885825"/>
                <a:gd name="connsiteY99" fmla="*/ 146828 h 600075"/>
                <a:gd name="connsiteX100" fmla="*/ 363141 w 885825"/>
                <a:gd name="connsiteY100" fmla="*/ 154067 h 600075"/>
                <a:gd name="connsiteX101" fmla="*/ 357711 w 885825"/>
                <a:gd name="connsiteY101" fmla="*/ 154829 h 600075"/>
                <a:gd name="connsiteX102" fmla="*/ 351520 w 885825"/>
                <a:gd name="connsiteY102" fmla="*/ 151495 h 600075"/>
                <a:gd name="connsiteX103" fmla="*/ 343995 w 885825"/>
                <a:gd name="connsiteY103" fmla="*/ 152257 h 600075"/>
                <a:gd name="connsiteX104" fmla="*/ 337804 w 885825"/>
                <a:gd name="connsiteY104" fmla="*/ 162354 h 600075"/>
                <a:gd name="connsiteX105" fmla="*/ 315230 w 885825"/>
                <a:gd name="connsiteY105" fmla="*/ 160258 h 600075"/>
                <a:gd name="connsiteX106" fmla="*/ 298942 w 885825"/>
                <a:gd name="connsiteY106" fmla="*/ 191119 h 600075"/>
                <a:gd name="connsiteX107" fmla="*/ 345329 w 885825"/>
                <a:gd name="connsiteY107" fmla="*/ 218837 h 600075"/>
                <a:gd name="connsiteX108" fmla="*/ 333137 w 885825"/>
                <a:gd name="connsiteY108" fmla="*/ 234648 h 600075"/>
                <a:gd name="connsiteX109" fmla="*/ 315230 w 885825"/>
                <a:gd name="connsiteY109" fmla="*/ 229219 h 600075"/>
                <a:gd name="connsiteX110" fmla="*/ 315230 w 885825"/>
                <a:gd name="connsiteY110" fmla="*/ 244269 h 600075"/>
                <a:gd name="connsiteX111" fmla="*/ 324850 w 885825"/>
                <a:gd name="connsiteY111" fmla="*/ 246840 h 600075"/>
                <a:gd name="connsiteX112" fmla="*/ 323517 w 885825"/>
                <a:gd name="connsiteY112" fmla="*/ 251793 h 600075"/>
                <a:gd name="connsiteX113" fmla="*/ 307991 w 885825"/>
                <a:gd name="connsiteY113" fmla="*/ 251793 h 600075"/>
                <a:gd name="connsiteX114" fmla="*/ 305133 w 885825"/>
                <a:gd name="connsiteY114" fmla="*/ 261128 h 600075"/>
                <a:gd name="connsiteX115" fmla="*/ 285417 w 885825"/>
                <a:gd name="connsiteY115" fmla="*/ 263223 h 600075"/>
                <a:gd name="connsiteX116" fmla="*/ 285417 w 885825"/>
                <a:gd name="connsiteY116" fmla="*/ 274939 h 600075"/>
                <a:gd name="connsiteX117" fmla="*/ 301800 w 885825"/>
                <a:gd name="connsiteY117" fmla="*/ 274939 h 600075"/>
                <a:gd name="connsiteX118" fmla="*/ 311420 w 885825"/>
                <a:gd name="connsiteY118" fmla="*/ 270272 h 600075"/>
                <a:gd name="connsiteX119" fmla="*/ 311896 w 885825"/>
                <a:gd name="connsiteY119" fmla="*/ 280368 h 600075"/>
                <a:gd name="connsiteX120" fmla="*/ 282559 w 885825"/>
                <a:gd name="connsiteY120" fmla="*/ 285036 h 600075"/>
                <a:gd name="connsiteX121" fmla="*/ 276558 w 885825"/>
                <a:gd name="connsiteY121" fmla="*/ 291989 h 600075"/>
                <a:gd name="connsiteX122" fmla="*/ 266938 w 885825"/>
                <a:gd name="connsiteY122" fmla="*/ 294084 h 600075"/>
                <a:gd name="connsiteX123" fmla="*/ 264843 w 885825"/>
                <a:gd name="connsiteY123" fmla="*/ 289131 h 600075"/>
                <a:gd name="connsiteX124" fmla="*/ 253984 w 885825"/>
                <a:gd name="connsiteY124" fmla="*/ 289131 h 600075"/>
                <a:gd name="connsiteX125" fmla="*/ 253222 w 885825"/>
                <a:gd name="connsiteY125" fmla="*/ 294561 h 600075"/>
                <a:gd name="connsiteX126" fmla="*/ 245221 w 885825"/>
                <a:gd name="connsiteY126" fmla="*/ 295323 h 600075"/>
                <a:gd name="connsiteX127" fmla="*/ 243126 w 885825"/>
                <a:gd name="connsiteY127" fmla="*/ 282369 h 600075"/>
                <a:gd name="connsiteX128" fmla="*/ 219313 w 885825"/>
                <a:gd name="connsiteY128" fmla="*/ 283131 h 600075"/>
                <a:gd name="connsiteX129" fmla="*/ 214360 w 885825"/>
                <a:gd name="connsiteY129" fmla="*/ 273510 h 600075"/>
                <a:gd name="connsiteX130" fmla="*/ 204264 w 885825"/>
                <a:gd name="connsiteY130" fmla="*/ 274844 h 600075"/>
                <a:gd name="connsiteX131" fmla="*/ 203502 w 885825"/>
                <a:gd name="connsiteY131" fmla="*/ 291227 h 600075"/>
                <a:gd name="connsiteX132" fmla="*/ 188452 w 885825"/>
                <a:gd name="connsiteY132" fmla="*/ 294084 h 600075"/>
                <a:gd name="connsiteX133" fmla="*/ 183785 w 885825"/>
                <a:gd name="connsiteY133" fmla="*/ 287131 h 600075"/>
                <a:gd name="connsiteX134" fmla="*/ 160734 w 885825"/>
                <a:gd name="connsiteY134" fmla="*/ 290465 h 600075"/>
                <a:gd name="connsiteX135" fmla="*/ 161211 w 885825"/>
                <a:gd name="connsiteY135" fmla="*/ 299514 h 600075"/>
                <a:gd name="connsiteX136" fmla="*/ 151590 w 885825"/>
                <a:gd name="connsiteY136" fmla="*/ 300085 h 600075"/>
                <a:gd name="connsiteX137" fmla="*/ 149495 w 885825"/>
                <a:gd name="connsiteY137" fmla="*/ 289227 h 600075"/>
                <a:gd name="connsiteX138" fmla="*/ 131874 w 885825"/>
                <a:gd name="connsiteY138" fmla="*/ 290560 h 600075"/>
                <a:gd name="connsiteX139" fmla="*/ 129778 w 885825"/>
                <a:gd name="connsiteY139" fmla="*/ 300180 h 600075"/>
                <a:gd name="connsiteX140" fmla="*/ 121015 w 885825"/>
                <a:gd name="connsiteY140" fmla="*/ 303038 h 600075"/>
                <a:gd name="connsiteX141" fmla="*/ 120253 w 885825"/>
                <a:gd name="connsiteY141" fmla="*/ 313134 h 600075"/>
                <a:gd name="connsiteX142" fmla="*/ 108061 w 885825"/>
                <a:gd name="connsiteY142" fmla="*/ 318087 h 600075"/>
                <a:gd name="connsiteX143" fmla="*/ 106728 w 885825"/>
                <a:gd name="connsiteY143" fmla="*/ 325612 h 600075"/>
                <a:gd name="connsiteX144" fmla="*/ 91678 w 885825"/>
                <a:gd name="connsiteY144" fmla="*/ 327422 h 600075"/>
                <a:gd name="connsiteX145" fmla="*/ 90916 w 885825"/>
                <a:gd name="connsiteY145" fmla="*/ 323517 h 600075"/>
                <a:gd name="connsiteX146" fmla="*/ 74057 w 885825"/>
                <a:gd name="connsiteY146" fmla="*/ 328184 h 600075"/>
                <a:gd name="connsiteX147" fmla="*/ 74057 w 885825"/>
                <a:gd name="connsiteY147" fmla="*/ 333613 h 600075"/>
                <a:gd name="connsiteX148" fmla="*/ 80819 w 885825"/>
                <a:gd name="connsiteY148" fmla="*/ 334947 h 600075"/>
                <a:gd name="connsiteX149" fmla="*/ 82915 w 885825"/>
                <a:gd name="connsiteY149" fmla="*/ 345329 h 600075"/>
                <a:gd name="connsiteX150" fmla="*/ 61103 w 885825"/>
                <a:gd name="connsiteY150" fmla="*/ 351330 h 600075"/>
                <a:gd name="connsiteX151" fmla="*/ 77962 w 885825"/>
                <a:gd name="connsiteY151" fmla="*/ 375428 h 600075"/>
                <a:gd name="connsiteX152" fmla="*/ 97107 w 885825"/>
                <a:gd name="connsiteY152" fmla="*/ 380857 h 600075"/>
                <a:gd name="connsiteX153" fmla="*/ 102536 w 885825"/>
                <a:gd name="connsiteY153" fmla="*/ 398478 h 600075"/>
                <a:gd name="connsiteX154" fmla="*/ 147685 w 885825"/>
                <a:gd name="connsiteY154" fmla="*/ 393049 h 600075"/>
                <a:gd name="connsiteX155" fmla="*/ 143494 w 885825"/>
                <a:gd name="connsiteY155" fmla="*/ 418957 h 600075"/>
                <a:gd name="connsiteX156" fmla="*/ 151495 w 885825"/>
                <a:gd name="connsiteY156" fmla="*/ 429816 h 600075"/>
                <a:gd name="connsiteX157" fmla="*/ 128444 w 885825"/>
                <a:gd name="connsiteY157" fmla="*/ 426958 h 600075"/>
                <a:gd name="connsiteX158" fmla="*/ 90344 w 885825"/>
                <a:gd name="connsiteY158" fmla="*/ 421529 h 600075"/>
                <a:gd name="connsiteX159" fmla="*/ 72437 w 885825"/>
                <a:gd name="connsiteY159" fmla="*/ 423053 h 600075"/>
                <a:gd name="connsiteX160" fmla="*/ 35576 w 885825"/>
                <a:gd name="connsiteY160" fmla="*/ 412194 h 600075"/>
                <a:gd name="connsiteX161" fmla="*/ 27575 w 885825"/>
                <a:gd name="connsiteY161" fmla="*/ 413528 h 600075"/>
                <a:gd name="connsiteX162" fmla="*/ 27289 w 885825"/>
                <a:gd name="connsiteY162" fmla="*/ 413528 h 600075"/>
                <a:gd name="connsiteX163" fmla="*/ 26718 w 885825"/>
                <a:gd name="connsiteY163" fmla="*/ 414099 h 600075"/>
                <a:gd name="connsiteX164" fmla="*/ 20526 w 885825"/>
                <a:gd name="connsiteY164" fmla="*/ 429911 h 600075"/>
                <a:gd name="connsiteX165" fmla="*/ 42529 w 885825"/>
                <a:gd name="connsiteY165" fmla="*/ 439531 h 600075"/>
                <a:gd name="connsiteX166" fmla="*/ 68151 w 885825"/>
                <a:gd name="connsiteY166" fmla="*/ 438198 h 600075"/>
                <a:gd name="connsiteX167" fmla="*/ 87297 w 885825"/>
                <a:gd name="connsiteY167" fmla="*/ 461248 h 600075"/>
                <a:gd name="connsiteX168" fmla="*/ 61389 w 885825"/>
                <a:gd name="connsiteY168" fmla="*/ 481727 h 600075"/>
                <a:gd name="connsiteX169" fmla="*/ 28718 w 885825"/>
                <a:gd name="connsiteY169" fmla="*/ 481727 h 600075"/>
                <a:gd name="connsiteX170" fmla="*/ 4048 w 885825"/>
                <a:gd name="connsiteY170" fmla="*/ 495252 h 600075"/>
                <a:gd name="connsiteX171" fmla="*/ 3572 w 885825"/>
                <a:gd name="connsiteY171" fmla="*/ 497348 h 600075"/>
                <a:gd name="connsiteX172" fmla="*/ 3572 w 885825"/>
                <a:gd name="connsiteY172" fmla="*/ 498396 h 600075"/>
                <a:gd name="connsiteX173" fmla="*/ 11097 w 885825"/>
                <a:gd name="connsiteY173" fmla="*/ 507730 h 600075"/>
                <a:gd name="connsiteX174" fmla="*/ 23289 w 885825"/>
                <a:gd name="connsiteY174" fmla="*/ 502301 h 600075"/>
                <a:gd name="connsiteX175" fmla="*/ 34147 w 885825"/>
                <a:gd name="connsiteY175" fmla="*/ 507730 h 600075"/>
                <a:gd name="connsiteX176" fmla="*/ 38338 w 885825"/>
                <a:gd name="connsiteY176" fmla="*/ 494014 h 600075"/>
                <a:gd name="connsiteX177" fmla="*/ 64246 w 885825"/>
                <a:gd name="connsiteY177" fmla="*/ 510302 h 600075"/>
                <a:gd name="connsiteX178" fmla="*/ 88630 w 885825"/>
                <a:gd name="connsiteY178" fmla="*/ 511921 h 600075"/>
                <a:gd name="connsiteX179" fmla="*/ 94059 w 885825"/>
                <a:gd name="connsiteY179" fmla="*/ 528209 h 600075"/>
                <a:gd name="connsiteX180" fmla="*/ 121491 w 885825"/>
                <a:gd name="connsiteY180" fmla="*/ 540401 h 600075"/>
                <a:gd name="connsiteX181" fmla="*/ 130826 w 885825"/>
                <a:gd name="connsiteY181" fmla="*/ 536210 h 600075"/>
                <a:gd name="connsiteX182" fmla="*/ 129492 w 885825"/>
                <a:gd name="connsiteY182" fmla="*/ 559546 h 600075"/>
                <a:gd name="connsiteX183" fmla="*/ 174641 w 885825"/>
                <a:gd name="connsiteY183" fmla="*/ 570405 h 600075"/>
                <a:gd name="connsiteX184" fmla="*/ 215598 w 885825"/>
                <a:gd name="connsiteY184" fmla="*/ 585454 h 600075"/>
                <a:gd name="connsiteX185" fmla="*/ 219503 w 885825"/>
                <a:gd name="connsiteY185" fmla="*/ 575834 h 600075"/>
                <a:gd name="connsiteX186" fmla="*/ 247031 w 885825"/>
                <a:gd name="connsiteY186" fmla="*/ 567547 h 600075"/>
                <a:gd name="connsiteX187" fmla="*/ 263319 w 885825"/>
                <a:gd name="connsiteY187" fmla="*/ 566309 h 600075"/>
                <a:gd name="connsiteX188" fmla="*/ 271320 w 885825"/>
                <a:gd name="connsiteY188" fmla="*/ 556689 h 600075"/>
                <a:gd name="connsiteX189" fmla="*/ 285036 w 885825"/>
                <a:gd name="connsiteY189" fmla="*/ 559546 h 600075"/>
                <a:gd name="connsiteX190" fmla="*/ 338185 w 885825"/>
                <a:gd name="connsiteY190" fmla="*/ 559546 h 600075"/>
                <a:gd name="connsiteX191" fmla="*/ 340757 w 885825"/>
                <a:gd name="connsiteY191" fmla="*/ 539067 h 600075"/>
                <a:gd name="connsiteX192" fmla="*/ 380381 w 885825"/>
                <a:gd name="connsiteY192" fmla="*/ 544497 h 600075"/>
                <a:gd name="connsiteX193" fmla="*/ 382953 w 885825"/>
                <a:gd name="connsiteY193" fmla="*/ 528209 h 600075"/>
                <a:gd name="connsiteX194" fmla="*/ 392573 w 885825"/>
                <a:gd name="connsiteY194" fmla="*/ 521160 h 600075"/>
                <a:gd name="connsiteX195" fmla="*/ 384477 w 885825"/>
                <a:gd name="connsiteY195" fmla="*/ 548688 h 600075"/>
                <a:gd name="connsiteX196" fmla="*/ 389906 w 885825"/>
                <a:gd name="connsiteY196" fmla="*/ 559546 h 600075"/>
                <a:gd name="connsiteX197" fmla="*/ 397907 w 885825"/>
                <a:gd name="connsiteY197" fmla="*/ 551259 h 600075"/>
                <a:gd name="connsiteX198" fmla="*/ 414290 w 885825"/>
                <a:gd name="connsiteY198" fmla="*/ 556689 h 600075"/>
                <a:gd name="connsiteX199" fmla="*/ 408861 w 885825"/>
                <a:gd name="connsiteY199" fmla="*/ 570405 h 600075"/>
                <a:gd name="connsiteX200" fmla="*/ 418481 w 885825"/>
                <a:gd name="connsiteY200" fmla="*/ 571738 h 600075"/>
                <a:gd name="connsiteX201" fmla="*/ 423910 w 885825"/>
                <a:gd name="connsiteY201" fmla="*/ 560880 h 600075"/>
                <a:gd name="connsiteX202" fmla="*/ 440293 w 885825"/>
                <a:gd name="connsiteY202" fmla="*/ 562213 h 600075"/>
                <a:gd name="connsiteX203" fmla="*/ 448580 w 885825"/>
                <a:gd name="connsiteY203" fmla="*/ 589455 h 600075"/>
                <a:gd name="connsiteX204" fmla="*/ 455343 w 885825"/>
                <a:gd name="connsiteY204" fmla="*/ 581454 h 600075"/>
                <a:gd name="connsiteX205" fmla="*/ 467820 w 885825"/>
                <a:gd name="connsiteY205" fmla="*/ 592312 h 600075"/>
                <a:gd name="connsiteX206" fmla="*/ 470392 w 885825"/>
                <a:gd name="connsiteY206" fmla="*/ 568976 h 600075"/>
                <a:gd name="connsiteX207" fmla="*/ 486775 w 885825"/>
                <a:gd name="connsiteY207" fmla="*/ 573167 h 600075"/>
                <a:gd name="connsiteX208" fmla="*/ 478774 w 885825"/>
                <a:gd name="connsiteY208" fmla="*/ 544592 h 600075"/>
                <a:gd name="connsiteX209" fmla="*/ 494586 w 885825"/>
                <a:gd name="connsiteY209" fmla="*/ 548783 h 600075"/>
                <a:gd name="connsiteX210" fmla="*/ 498491 w 885825"/>
                <a:gd name="connsiteY210" fmla="*/ 545163 h 600075"/>
                <a:gd name="connsiteX211" fmla="*/ 502682 w 885825"/>
                <a:gd name="connsiteY211" fmla="*/ 541830 h 600075"/>
                <a:gd name="connsiteX212" fmla="*/ 493824 w 885825"/>
                <a:gd name="connsiteY212" fmla="*/ 515350 h 600075"/>
                <a:gd name="connsiteX213" fmla="*/ 507349 w 885825"/>
                <a:gd name="connsiteY213" fmla="*/ 509921 h 600075"/>
                <a:gd name="connsiteX214" fmla="*/ 518970 w 885825"/>
                <a:gd name="connsiteY214" fmla="*/ 519541 h 600075"/>
                <a:gd name="connsiteX215" fmla="*/ 574215 w 885825"/>
                <a:gd name="connsiteY215" fmla="*/ 520875 h 600075"/>
                <a:gd name="connsiteX216" fmla="*/ 588407 w 885825"/>
                <a:gd name="connsiteY216" fmla="*/ 533829 h 600075"/>
                <a:gd name="connsiteX217" fmla="*/ 610219 w 885825"/>
                <a:gd name="connsiteY217" fmla="*/ 548116 h 600075"/>
                <a:gd name="connsiteX218" fmla="*/ 651939 w 885825"/>
                <a:gd name="connsiteY218" fmla="*/ 567261 h 600075"/>
                <a:gd name="connsiteX219" fmla="*/ 702231 w 885825"/>
                <a:gd name="connsiteY219" fmla="*/ 569833 h 600075"/>
                <a:gd name="connsiteX220" fmla="*/ 722709 w 885825"/>
                <a:gd name="connsiteY220" fmla="*/ 604028 h 600075"/>
                <a:gd name="connsiteX221" fmla="*/ 738521 w 885825"/>
                <a:gd name="connsiteY221" fmla="*/ 603266 h 600075"/>
                <a:gd name="connsiteX222" fmla="*/ 754047 w 885825"/>
                <a:gd name="connsiteY222" fmla="*/ 591074 h 600075"/>
                <a:gd name="connsiteX223" fmla="*/ 758428 w 885825"/>
                <a:gd name="connsiteY223" fmla="*/ 589740 h 600075"/>
                <a:gd name="connsiteX224" fmla="*/ 758142 w 885825"/>
                <a:gd name="connsiteY224" fmla="*/ 586883 h 600075"/>
                <a:gd name="connsiteX225" fmla="*/ 773192 w 885825"/>
                <a:gd name="connsiteY225" fmla="*/ 550116 h 600075"/>
                <a:gd name="connsiteX226" fmla="*/ 770334 w 885825"/>
                <a:gd name="connsiteY226" fmla="*/ 528304 h 600075"/>
                <a:gd name="connsiteX227" fmla="*/ 812625 w 885825"/>
                <a:gd name="connsiteY227" fmla="*/ 524113 h 600075"/>
                <a:gd name="connsiteX228" fmla="*/ 824817 w 885825"/>
                <a:gd name="connsiteY228" fmla="*/ 498205 h 600075"/>
                <a:gd name="connsiteX229" fmla="*/ 825103 w 885825"/>
                <a:gd name="connsiteY229" fmla="*/ 498205 h 600075"/>
                <a:gd name="connsiteX230" fmla="*/ 863203 w 885825"/>
                <a:gd name="connsiteY230" fmla="*/ 486013 h 600075"/>
                <a:gd name="connsiteX231" fmla="*/ 863679 w 885825"/>
                <a:gd name="connsiteY231" fmla="*/ 485727 h 600075"/>
                <a:gd name="connsiteX232" fmla="*/ 873014 w 885825"/>
                <a:gd name="connsiteY232" fmla="*/ 479536 h 600075"/>
                <a:gd name="connsiteX233" fmla="*/ 887301 w 885825"/>
                <a:gd name="connsiteY233" fmla="*/ 461153 h 600075"/>
                <a:gd name="connsiteX234" fmla="*/ 880824 w 885825"/>
                <a:gd name="connsiteY234" fmla="*/ 460486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885825" h="600075">
                  <a:moveTo>
                    <a:pt x="880824" y="460486"/>
                  </a:moveTo>
                  <a:lnTo>
                    <a:pt x="873300" y="438674"/>
                  </a:lnTo>
                  <a:lnTo>
                    <a:pt x="882348" y="434578"/>
                  </a:lnTo>
                  <a:lnTo>
                    <a:pt x="873014" y="410194"/>
                  </a:lnTo>
                  <a:lnTo>
                    <a:pt x="867299" y="394383"/>
                  </a:lnTo>
                  <a:lnTo>
                    <a:pt x="863679" y="394383"/>
                  </a:lnTo>
                  <a:lnTo>
                    <a:pt x="851011" y="393906"/>
                  </a:lnTo>
                  <a:lnTo>
                    <a:pt x="839295" y="384286"/>
                  </a:lnTo>
                  <a:lnTo>
                    <a:pt x="826341" y="388382"/>
                  </a:lnTo>
                  <a:lnTo>
                    <a:pt x="824722" y="384762"/>
                  </a:lnTo>
                  <a:lnTo>
                    <a:pt x="822150" y="379333"/>
                  </a:lnTo>
                  <a:lnTo>
                    <a:pt x="824722" y="377809"/>
                  </a:lnTo>
                  <a:lnTo>
                    <a:pt x="824722" y="368475"/>
                  </a:lnTo>
                  <a:lnTo>
                    <a:pt x="822912" y="363807"/>
                  </a:lnTo>
                  <a:lnTo>
                    <a:pt x="797481" y="373428"/>
                  </a:lnTo>
                  <a:lnTo>
                    <a:pt x="793575" y="361807"/>
                  </a:lnTo>
                  <a:lnTo>
                    <a:pt x="784717" y="362569"/>
                  </a:lnTo>
                  <a:lnTo>
                    <a:pt x="780621" y="346758"/>
                  </a:lnTo>
                  <a:lnTo>
                    <a:pt x="789384" y="342567"/>
                  </a:lnTo>
                  <a:lnTo>
                    <a:pt x="786051" y="322850"/>
                  </a:lnTo>
                  <a:lnTo>
                    <a:pt x="773573" y="324183"/>
                  </a:lnTo>
                  <a:lnTo>
                    <a:pt x="771001" y="319516"/>
                  </a:lnTo>
                  <a:lnTo>
                    <a:pt x="759381" y="321612"/>
                  </a:lnTo>
                  <a:lnTo>
                    <a:pt x="757285" y="309134"/>
                  </a:lnTo>
                  <a:lnTo>
                    <a:pt x="788146" y="294846"/>
                  </a:lnTo>
                  <a:lnTo>
                    <a:pt x="784717" y="267605"/>
                  </a:lnTo>
                  <a:lnTo>
                    <a:pt x="799005" y="264271"/>
                  </a:lnTo>
                  <a:lnTo>
                    <a:pt x="797481" y="249222"/>
                  </a:lnTo>
                  <a:lnTo>
                    <a:pt x="781955" y="251317"/>
                  </a:lnTo>
                  <a:lnTo>
                    <a:pt x="777764" y="230076"/>
                  </a:lnTo>
                  <a:lnTo>
                    <a:pt x="769001" y="230076"/>
                  </a:lnTo>
                  <a:lnTo>
                    <a:pt x="766429" y="224647"/>
                  </a:lnTo>
                  <a:lnTo>
                    <a:pt x="759381" y="225409"/>
                  </a:lnTo>
                  <a:lnTo>
                    <a:pt x="758047" y="219980"/>
                  </a:lnTo>
                  <a:lnTo>
                    <a:pt x="745855" y="217884"/>
                  </a:lnTo>
                  <a:lnTo>
                    <a:pt x="742236" y="203597"/>
                  </a:lnTo>
                  <a:lnTo>
                    <a:pt x="733473" y="204930"/>
                  </a:lnTo>
                  <a:lnTo>
                    <a:pt x="725948" y="172260"/>
                  </a:lnTo>
                  <a:lnTo>
                    <a:pt x="716613" y="172260"/>
                  </a:lnTo>
                  <a:lnTo>
                    <a:pt x="709565" y="142923"/>
                  </a:lnTo>
                  <a:lnTo>
                    <a:pt x="706231" y="127873"/>
                  </a:lnTo>
                  <a:lnTo>
                    <a:pt x="712994" y="125778"/>
                  </a:lnTo>
                  <a:lnTo>
                    <a:pt x="713756" y="116919"/>
                  </a:lnTo>
                  <a:lnTo>
                    <a:pt x="706993" y="114062"/>
                  </a:lnTo>
                  <a:lnTo>
                    <a:pt x="709565" y="92250"/>
                  </a:lnTo>
                  <a:lnTo>
                    <a:pt x="696611" y="95583"/>
                  </a:lnTo>
                  <a:lnTo>
                    <a:pt x="691182" y="108537"/>
                  </a:lnTo>
                  <a:lnTo>
                    <a:pt x="679752" y="110633"/>
                  </a:lnTo>
                  <a:lnTo>
                    <a:pt x="672227" y="108537"/>
                  </a:lnTo>
                  <a:lnTo>
                    <a:pt x="661083" y="111871"/>
                  </a:lnTo>
                  <a:lnTo>
                    <a:pt x="657177" y="94250"/>
                  </a:lnTo>
                  <a:lnTo>
                    <a:pt x="649653" y="88821"/>
                  </a:lnTo>
                  <a:lnTo>
                    <a:pt x="644700" y="79200"/>
                  </a:lnTo>
                  <a:lnTo>
                    <a:pt x="648319" y="63675"/>
                  </a:lnTo>
                  <a:lnTo>
                    <a:pt x="642128" y="34433"/>
                  </a:lnTo>
                  <a:lnTo>
                    <a:pt x="612029" y="44529"/>
                  </a:lnTo>
                  <a:lnTo>
                    <a:pt x="585549" y="56245"/>
                  </a:lnTo>
                  <a:lnTo>
                    <a:pt x="562213" y="42529"/>
                  </a:lnTo>
                  <a:lnTo>
                    <a:pt x="554688" y="32909"/>
                  </a:lnTo>
                  <a:lnTo>
                    <a:pt x="489347" y="47958"/>
                  </a:lnTo>
                  <a:lnTo>
                    <a:pt x="481822" y="38338"/>
                  </a:lnTo>
                  <a:lnTo>
                    <a:pt x="475631" y="39862"/>
                  </a:lnTo>
                  <a:lnTo>
                    <a:pt x="474297" y="43767"/>
                  </a:lnTo>
                  <a:lnTo>
                    <a:pt x="468868" y="42434"/>
                  </a:lnTo>
                  <a:lnTo>
                    <a:pt x="462677" y="32814"/>
                  </a:lnTo>
                  <a:lnTo>
                    <a:pt x="472297" y="16526"/>
                  </a:lnTo>
                  <a:lnTo>
                    <a:pt x="468963" y="3572"/>
                  </a:lnTo>
                  <a:lnTo>
                    <a:pt x="444389" y="5191"/>
                  </a:lnTo>
                  <a:lnTo>
                    <a:pt x="442293" y="12430"/>
                  </a:lnTo>
                  <a:lnTo>
                    <a:pt x="444389" y="31575"/>
                  </a:lnTo>
                  <a:lnTo>
                    <a:pt x="421338" y="33671"/>
                  </a:lnTo>
                  <a:lnTo>
                    <a:pt x="406289" y="36528"/>
                  </a:lnTo>
                  <a:lnTo>
                    <a:pt x="403431" y="53388"/>
                  </a:lnTo>
                  <a:lnTo>
                    <a:pt x="395430" y="56721"/>
                  </a:lnTo>
                  <a:lnTo>
                    <a:pt x="390001" y="52816"/>
                  </a:lnTo>
                  <a:lnTo>
                    <a:pt x="397526" y="47863"/>
                  </a:lnTo>
                  <a:lnTo>
                    <a:pt x="392097" y="39005"/>
                  </a:lnTo>
                  <a:lnTo>
                    <a:pt x="385905" y="32242"/>
                  </a:lnTo>
                  <a:lnTo>
                    <a:pt x="374285" y="32242"/>
                  </a:lnTo>
                  <a:lnTo>
                    <a:pt x="377142" y="19288"/>
                  </a:lnTo>
                  <a:lnTo>
                    <a:pt x="371713" y="17193"/>
                  </a:lnTo>
                  <a:lnTo>
                    <a:pt x="356664" y="19288"/>
                  </a:lnTo>
                  <a:lnTo>
                    <a:pt x="342948" y="16431"/>
                  </a:lnTo>
                  <a:lnTo>
                    <a:pt x="341138" y="18240"/>
                  </a:lnTo>
                  <a:lnTo>
                    <a:pt x="340376" y="21384"/>
                  </a:lnTo>
                  <a:lnTo>
                    <a:pt x="342471" y="32242"/>
                  </a:lnTo>
                  <a:lnTo>
                    <a:pt x="351330" y="31480"/>
                  </a:lnTo>
                  <a:lnTo>
                    <a:pt x="350568" y="53292"/>
                  </a:lnTo>
                  <a:lnTo>
                    <a:pt x="355520" y="73771"/>
                  </a:lnTo>
                  <a:lnTo>
                    <a:pt x="341043" y="77105"/>
                  </a:lnTo>
                  <a:lnTo>
                    <a:pt x="337709" y="51959"/>
                  </a:lnTo>
                  <a:lnTo>
                    <a:pt x="326279" y="54054"/>
                  </a:lnTo>
                  <a:lnTo>
                    <a:pt x="324183" y="72438"/>
                  </a:lnTo>
                  <a:lnTo>
                    <a:pt x="326279" y="87487"/>
                  </a:lnTo>
                  <a:lnTo>
                    <a:pt x="345995" y="85392"/>
                  </a:lnTo>
                  <a:lnTo>
                    <a:pt x="355616" y="108442"/>
                  </a:lnTo>
                  <a:lnTo>
                    <a:pt x="341900" y="113395"/>
                  </a:lnTo>
                  <a:lnTo>
                    <a:pt x="347329" y="131778"/>
                  </a:lnTo>
                  <a:lnTo>
                    <a:pt x="370665" y="140637"/>
                  </a:lnTo>
                  <a:lnTo>
                    <a:pt x="365712" y="146828"/>
                  </a:lnTo>
                  <a:lnTo>
                    <a:pt x="363141" y="154067"/>
                  </a:lnTo>
                  <a:lnTo>
                    <a:pt x="357711" y="154829"/>
                  </a:lnTo>
                  <a:lnTo>
                    <a:pt x="351520" y="151495"/>
                  </a:lnTo>
                  <a:lnTo>
                    <a:pt x="343995" y="152257"/>
                  </a:lnTo>
                  <a:lnTo>
                    <a:pt x="337804" y="162354"/>
                  </a:lnTo>
                  <a:lnTo>
                    <a:pt x="315230" y="160258"/>
                  </a:lnTo>
                  <a:lnTo>
                    <a:pt x="298942" y="191119"/>
                  </a:lnTo>
                  <a:lnTo>
                    <a:pt x="345329" y="218837"/>
                  </a:lnTo>
                  <a:lnTo>
                    <a:pt x="333137" y="234648"/>
                  </a:lnTo>
                  <a:lnTo>
                    <a:pt x="315230" y="229219"/>
                  </a:lnTo>
                  <a:lnTo>
                    <a:pt x="315230" y="244269"/>
                  </a:lnTo>
                  <a:lnTo>
                    <a:pt x="324850" y="246840"/>
                  </a:lnTo>
                  <a:lnTo>
                    <a:pt x="323517" y="251793"/>
                  </a:lnTo>
                  <a:lnTo>
                    <a:pt x="307991" y="251793"/>
                  </a:lnTo>
                  <a:lnTo>
                    <a:pt x="305133" y="261128"/>
                  </a:lnTo>
                  <a:lnTo>
                    <a:pt x="285417" y="263223"/>
                  </a:lnTo>
                  <a:lnTo>
                    <a:pt x="285417" y="274939"/>
                  </a:lnTo>
                  <a:lnTo>
                    <a:pt x="301800" y="274939"/>
                  </a:lnTo>
                  <a:lnTo>
                    <a:pt x="311420" y="270272"/>
                  </a:lnTo>
                  <a:lnTo>
                    <a:pt x="311896" y="280368"/>
                  </a:lnTo>
                  <a:lnTo>
                    <a:pt x="282559" y="285036"/>
                  </a:lnTo>
                  <a:lnTo>
                    <a:pt x="276558" y="291989"/>
                  </a:lnTo>
                  <a:lnTo>
                    <a:pt x="266938" y="294084"/>
                  </a:lnTo>
                  <a:lnTo>
                    <a:pt x="264843" y="289131"/>
                  </a:lnTo>
                  <a:lnTo>
                    <a:pt x="253984" y="289131"/>
                  </a:lnTo>
                  <a:lnTo>
                    <a:pt x="253222" y="294561"/>
                  </a:lnTo>
                  <a:lnTo>
                    <a:pt x="245221" y="295323"/>
                  </a:lnTo>
                  <a:lnTo>
                    <a:pt x="243126" y="282369"/>
                  </a:lnTo>
                  <a:lnTo>
                    <a:pt x="219313" y="283131"/>
                  </a:lnTo>
                  <a:lnTo>
                    <a:pt x="214360" y="273510"/>
                  </a:lnTo>
                  <a:lnTo>
                    <a:pt x="204264" y="274844"/>
                  </a:lnTo>
                  <a:lnTo>
                    <a:pt x="203502" y="291227"/>
                  </a:lnTo>
                  <a:lnTo>
                    <a:pt x="188452" y="294084"/>
                  </a:lnTo>
                  <a:lnTo>
                    <a:pt x="183785" y="287131"/>
                  </a:lnTo>
                  <a:lnTo>
                    <a:pt x="160734" y="290465"/>
                  </a:lnTo>
                  <a:lnTo>
                    <a:pt x="161211" y="299514"/>
                  </a:lnTo>
                  <a:lnTo>
                    <a:pt x="151590" y="300085"/>
                  </a:lnTo>
                  <a:lnTo>
                    <a:pt x="149495" y="289227"/>
                  </a:lnTo>
                  <a:lnTo>
                    <a:pt x="131874" y="290560"/>
                  </a:lnTo>
                  <a:lnTo>
                    <a:pt x="129778" y="300180"/>
                  </a:lnTo>
                  <a:lnTo>
                    <a:pt x="121015" y="303038"/>
                  </a:lnTo>
                  <a:lnTo>
                    <a:pt x="120253" y="313134"/>
                  </a:lnTo>
                  <a:lnTo>
                    <a:pt x="108061" y="318087"/>
                  </a:lnTo>
                  <a:lnTo>
                    <a:pt x="106728" y="325612"/>
                  </a:lnTo>
                  <a:lnTo>
                    <a:pt x="91678" y="327422"/>
                  </a:lnTo>
                  <a:lnTo>
                    <a:pt x="90916" y="323517"/>
                  </a:lnTo>
                  <a:lnTo>
                    <a:pt x="74057" y="328184"/>
                  </a:lnTo>
                  <a:lnTo>
                    <a:pt x="74057" y="333613"/>
                  </a:lnTo>
                  <a:lnTo>
                    <a:pt x="80819" y="334947"/>
                  </a:lnTo>
                  <a:lnTo>
                    <a:pt x="82915" y="345329"/>
                  </a:lnTo>
                  <a:lnTo>
                    <a:pt x="61103" y="351330"/>
                  </a:lnTo>
                  <a:cubicBezTo>
                    <a:pt x="63675" y="360188"/>
                    <a:pt x="67866" y="367903"/>
                    <a:pt x="77962" y="375428"/>
                  </a:cubicBezTo>
                  <a:cubicBezTo>
                    <a:pt x="83391" y="379333"/>
                    <a:pt x="92250" y="376190"/>
                    <a:pt x="97107" y="380857"/>
                  </a:cubicBezTo>
                  <a:cubicBezTo>
                    <a:pt x="101489" y="385048"/>
                    <a:pt x="97107" y="395621"/>
                    <a:pt x="102536" y="398478"/>
                  </a:cubicBezTo>
                  <a:cubicBezTo>
                    <a:pt x="115491" y="404955"/>
                    <a:pt x="129207" y="367427"/>
                    <a:pt x="147685" y="393049"/>
                  </a:cubicBezTo>
                  <a:cubicBezTo>
                    <a:pt x="153686" y="401622"/>
                    <a:pt x="142732" y="410670"/>
                    <a:pt x="143494" y="418957"/>
                  </a:cubicBezTo>
                  <a:cubicBezTo>
                    <a:pt x="143780" y="423339"/>
                    <a:pt x="155686" y="427720"/>
                    <a:pt x="151495" y="429816"/>
                  </a:cubicBezTo>
                  <a:cubicBezTo>
                    <a:pt x="144732" y="433435"/>
                    <a:pt x="136160" y="428006"/>
                    <a:pt x="128444" y="426958"/>
                  </a:cubicBezTo>
                  <a:cubicBezTo>
                    <a:pt x="115776" y="425434"/>
                    <a:pt x="103013" y="422577"/>
                    <a:pt x="90344" y="421529"/>
                  </a:cubicBezTo>
                  <a:cubicBezTo>
                    <a:pt x="84344" y="421243"/>
                    <a:pt x="78438" y="424101"/>
                    <a:pt x="72437" y="423053"/>
                  </a:cubicBezTo>
                  <a:cubicBezTo>
                    <a:pt x="59960" y="420672"/>
                    <a:pt x="48339" y="414766"/>
                    <a:pt x="35576" y="412194"/>
                  </a:cubicBezTo>
                  <a:cubicBezTo>
                    <a:pt x="33004" y="411432"/>
                    <a:pt x="30147" y="413718"/>
                    <a:pt x="27575" y="413528"/>
                  </a:cubicBezTo>
                  <a:cubicBezTo>
                    <a:pt x="27289" y="413528"/>
                    <a:pt x="27289" y="413528"/>
                    <a:pt x="27289" y="413528"/>
                  </a:cubicBezTo>
                  <a:lnTo>
                    <a:pt x="26718" y="414099"/>
                  </a:lnTo>
                  <a:lnTo>
                    <a:pt x="20526" y="429911"/>
                  </a:lnTo>
                  <a:cubicBezTo>
                    <a:pt x="21002" y="431435"/>
                    <a:pt x="32242" y="437150"/>
                    <a:pt x="42529" y="439531"/>
                  </a:cubicBezTo>
                  <a:cubicBezTo>
                    <a:pt x="50816" y="441341"/>
                    <a:pt x="59865" y="435912"/>
                    <a:pt x="68151" y="438198"/>
                  </a:cubicBezTo>
                  <a:cubicBezTo>
                    <a:pt x="72057" y="438960"/>
                    <a:pt x="89106" y="457914"/>
                    <a:pt x="87297" y="461248"/>
                  </a:cubicBezTo>
                  <a:cubicBezTo>
                    <a:pt x="82058" y="470868"/>
                    <a:pt x="71771" y="478107"/>
                    <a:pt x="61389" y="481727"/>
                  </a:cubicBezTo>
                  <a:cubicBezTo>
                    <a:pt x="51006" y="485346"/>
                    <a:pt x="39386" y="479155"/>
                    <a:pt x="28718" y="481727"/>
                  </a:cubicBezTo>
                  <a:cubicBezTo>
                    <a:pt x="19669" y="483822"/>
                    <a:pt x="9573" y="487728"/>
                    <a:pt x="4048" y="495252"/>
                  </a:cubicBezTo>
                  <a:cubicBezTo>
                    <a:pt x="3762" y="496014"/>
                    <a:pt x="3572" y="496586"/>
                    <a:pt x="3572" y="497348"/>
                  </a:cubicBezTo>
                  <a:lnTo>
                    <a:pt x="3572" y="498396"/>
                  </a:lnTo>
                  <a:cubicBezTo>
                    <a:pt x="3858" y="502015"/>
                    <a:pt x="7477" y="506397"/>
                    <a:pt x="11097" y="507730"/>
                  </a:cubicBezTo>
                  <a:cubicBezTo>
                    <a:pt x="15287" y="509254"/>
                    <a:pt x="18907" y="502301"/>
                    <a:pt x="23289" y="502301"/>
                  </a:cubicBezTo>
                  <a:cubicBezTo>
                    <a:pt x="27480" y="502301"/>
                    <a:pt x="30527" y="509540"/>
                    <a:pt x="34147" y="507730"/>
                  </a:cubicBezTo>
                  <a:cubicBezTo>
                    <a:pt x="38338" y="505349"/>
                    <a:pt x="33671" y="493728"/>
                    <a:pt x="38338" y="494014"/>
                  </a:cubicBezTo>
                  <a:cubicBezTo>
                    <a:pt x="48435" y="495062"/>
                    <a:pt x="54911" y="506206"/>
                    <a:pt x="64246" y="510302"/>
                  </a:cubicBezTo>
                  <a:cubicBezTo>
                    <a:pt x="69961" y="512874"/>
                    <a:pt x="86535" y="509540"/>
                    <a:pt x="88630" y="511921"/>
                  </a:cubicBezTo>
                  <a:cubicBezTo>
                    <a:pt x="92821" y="515826"/>
                    <a:pt x="91202" y="523351"/>
                    <a:pt x="94059" y="528209"/>
                  </a:cubicBezTo>
                  <a:cubicBezTo>
                    <a:pt x="98441" y="535734"/>
                    <a:pt x="113490" y="540115"/>
                    <a:pt x="121491" y="540401"/>
                  </a:cubicBezTo>
                  <a:cubicBezTo>
                    <a:pt x="124920" y="540687"/>
                    <a:pt x="128254" y="534210"/>
                    <a:pt x="130826" y="536210"/>
                  </a:cubicBezTo>
                  <a:cubicBezTo>
                    <a:pt x="139684" y="542973"/>
                    <a:pt x="127968" y="558498"/>
                    <a:pt x="129492" y="559546"/>
                  </a:cubicBezTo>
                  <a:cubicBezTo>
                    <a:pt x="143208" y="566309"/>
                    <a:pt x="159782" y="566023"/>
                    <a:pt x="174641" y="570405"/>
                  </a:cubicBezTo>
                  <a:cubicBezTo>
                    <a:pt x="188357" y="574596"/>
                    <a:pt x="201120" y="583644"/>
                    <a:pt x="215598" y="585454"/>
                  </a:cubicBezTo>
                  <a:cubicBezTo>
                    <a:pt x="218932" y="585740"/>
                    <a:pt x="216646" y="577453"/>
                    <a:pt x="219503" y="575834"/>
                  </a:cubicBezTo>
                  <a:cubicBezTo>
                    <a:pt x="227790" y="571167"/>
                    <a:pt x="237696" y="569643"/>
                    <a:pt x="247031" y="567547"/>
                  </a:cubicBezTo>
                  <a:cubicBezTo>
                    <a:pt x="252174" y="566499"/>
                    <a:pt x="258175" y="568309"/>
                    <a:pt x="263319" y="566309"/>
                  </a:cubicBezTo>
                  <a:cubicBezTo>
                    <a:pt x="266938" y="564785"/>
                    <a:pt x="267224" y="556498"/>
                    <a:pt x="271320" y="556689"/>
                  </a:cubicBezTo>
                  <a:cubicBezTo>
                    <a:pt x="275987" y="557165"/>
                    <a:pt x="280368" y="558975"/>
                    <a:pt x="285036" y="559546"/>
                  </a:cubicBezTo>
                  <a:cubicBezTo>
                    <a:pt x="296466" y="560880"/>
                    <a:pt x="330184" y="564975"/>
                    <a:pt x="338185" y="559546"/>
                  </a:cubicBezTo>
                  <a:cubicBezTo>
                    <a:pt x="343900" y="555641"/>
                    <a:pt x="335899" y="543735"/>
                    <a:pt x="340757" y="539067"/>
                  </a:cubicBezTo>
                  <a:cubicBezTo>
                    <a:pt x="346472" y="533924"/>
                    <a:pt x="360474" y="573072"/>
                    <a:pt x="380381" y="544497"/>
                  </a:cubicBezTo>
                  <a:cubicBezTo>
                    <a:pt x="383524" y="539829"/>
                    <a:pt x="380667" y="533067"/>
                    <a:pt x="382953" y="528209"/>
                  </a:cubicBezTo>
                  <a:cubicBezTo>
                    <a:pt x="385048" y="524589"/>
                    <a:pt x="390001" y="518398"/>
                    <a:pt x="392573" y="521160"/>
                  </a:cubicBezTo>
                  <a:cubicBezTo>
                    <a:pt x="400288" y="530209"/>
                    <a:pt x="384762" y="542115"/>
                    <a:pt x="384477" y="548688"/>
                  </a:cubicBezTo>
                  <a:cubicBezTo>
                    <a:pt x="384191" y="552593"/>
                    <a:pt x="385810" y="558784"/>
                    <a:pt x="389906" y="559546"/>
                  </a:cubicBezTo>
                  <a:cubicBezTo>
                    <a:pt x="393525" y="560308"/>
                    <a:pt x="394287" y="552307"/>
                    <a:pt x="397907" y="551259"/>
                  </a:cubicBezTo>
                  <a:cubicBezTo>
                    <a:pt x="399431" y="550688"/>
                    <a:pt x="414290" y="555165"/>
                    <a:pt x="414290" y="556689"/>
                  </a:cubicBezTo>
                  <a:cubicBezTo>
                    <a:pt x="414766" y="561642"/>
                    <a:pt x="407527" y="565737"/>
                    <a:pt x="408861" y="570405"/>
                  </a:cubicBezTo>
                  <a:cubicBezTo>
                    <a:pt x="409908" y="573548"/>
                    <a:pt x="415909" y="573548"/>
                    <a:pt x="418481" y="571738"/>
                  </a:cubicBezTo>
                  <a:cubicBezTo>
                    <a:pt x="421815" y="569643"/>
                    <a:pt x="420291" y="562404"/>
                    <a:pt x="423910" y="560880"/>
                  </a:cubicBezTo>
                  <a:cubicBezTo>
                    <a:pt x="429053" y="558498"/>
                    <a:pt x="436388" y="558498"/>
                    <a:pt x="440293" y="562213"/>
                  </a:cubicBezTo>
                  <a:cubicBezTo>
                    <a:pt x="442865" y="564594"/>
                    <a:pt x="433816" y="583454"/>
                    <a:pt x="448580" y="589455"/>
                  </a:cubicBezTo>
                  <a:cubicBezTo>
                    <a:pt x="451914" y="590979"/>
                    <a:pt x="451914" y="580882"/>
                    <a:pt x="455343" y="581454"/>
                  </a:cubicBezTo>
                  <a:cubicBezTo>
                    <a:pt x="460772" y="582216"/>
                    <a:pt x="462582" y="594122"/>
                    <a:pt x="467820" y="592312"/>
                  </a:cubicBezTo>
                  <a:cubicBezTo>
                    <a:pt x="472487" y="590502"/>
                    <a:pt x="460772" y="571071"/>
                    <a:pt x="470392" y="568976"/>
                  </a:cubicBezTo>
                  <a:cubicBezTo>
                    <a:pt x="475821" y="567928"/>
                    <a:pt x="484394" y="578310"/>
                    <a:pt x="486775" y="573167"/>
                  </a:cubicBezTo>
                  <a:cubicBezTo>
                    <a:pt x="490680" y="565642"/>
                    <a:pt x="472297" y="550307"/>
                    <a:pt x="478774" y="544592"/>
                  </a:cubicBezTo>
                  <a:cubicBezTo>
                    <a:pt x="484489" y="539448"/>
                    <a:pt x="489918" y="542782"/>
                    <a:pt x="494586" y="548783"/>
                  </a:cubicBezTo>
                  <a:lnTo>
                    <a:pt x="498491" y="545163"/>
                  </a:lnTo>
                  <a:lnTo>
                    <a:pt x="502682" y="541830"/>
                  </a:lnTo>
                  <a:lnTo>
                    <a:pt x="493824" y="515350"/>
                  </a:lnTo>
                  <a:lnTo>
                    <a:pt x="507349" y="509921"/>
                  </a:lnTo>
                  <a:lnTo>
                    <a:pt x="518970" y="519541"/>
                  </a:lnTo>
                  <a:lnTo>
                    <a:pt x="574215" y="520875"/>
                  </a:lnTo>
                  <a:lnTo>
                    <a:pt x="588407" y="533829"/>
                  </a:lnTo>
                  <a:lnTo>
                    <a:pt x="610219" y="548116"/>
                  </a:lnTo>
                  <a:lnTo>
                    <a:pt x="651939" y="567261"/>
                  </a:lnTo>
                  <a:lnTo>
                    <a:pt x="702231" y="569833"/>
                  </a:lnTo>
                  <a:lnTo>
                    <a:pt x="722709" y="604028"/>
                  </a:lnTo>
                  <a:lnTo>
                    <a:pt x="738521" y="603266"/>
                  </a:lnTo>
                  <a:lnTo>
                    <a:pt x="754047" y="591074"/>
                  </a:lnTo>
                  <a:lnTo>
                    <a:pt x="758428" y="589740"/>
                  </a:lnTo>
                  <a:cubicBezTo>
                    <a:pt x="757952" y="588978"/>
                    <a:pt x="757952" y="587931"/>
                    <a:pt x="758142" y="586883"/>
                  </a:cubicBezTo>
                  <a:cubicBezTo>
                    <a:pt x="760714" y="573929"/>
                    <a:pt x="770334" y="563070"/>
                    <a:pt x="773192" y="550116"/>
                  </a:cubicBezTo>
                  <a:cubicBezTo>
                    <a:pt x="774716" y="542877"/>
                    <a:pt x="769096" y="535353"/>
                    <a:pt x="770334" y="528304"/>
                  </a:cubicBezTo>
                  <a:cubicBezTo>
                    <a:pt x="776811" y="494109"/>
                    <a:pt x="802434" y="530590"/>
                    <a:pt x="812625" y="524113"/>
                  </a:cubicBezTo>
                  <a:cubicBezTo>
                    <a:pt x="819102" y="519922"/>
                    <a:pt x="817578" y="502872"/>
                    <a:pt x="824817" y="498205"/>
                  </a:cubicBezTo>
                  <a:lnTo>
                    <a:pt x="825103" y="498205"/>
                  </a:lnTo>
                  <a:cubicBezTo>
                    <a:pt x="836533" y="491442"/>
                    <a:pt x="851297" y="492014"/>
                    <a:pt x="863203" y="486013"/>
                  </a:cubicBezTo>
                  <a:lnTo>
                    <a:pt x="863679" y="485727"/>
                  </a:lnTo>
                  <a:cubicBezTo>
                    <a:pt x="867013" y="483918"/>
                    <a:pt x="870156" y="481822"/>
                    <a:pt x="873014" y="479536"/>
                  </a:cubicBezTo>
                  <a:cubicBezTo>
                    <a:pt x="879205" y="474583"/>
                    <a:pt x="884158" y="468392"/>
                    <a:pt x="887301" y="461153"/>
                  </a:cubicBezTo>
                  <a:lnTo>
                    <a:pt x="880824" y="460486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0" name="Полилиния: фигура 511">
              <a:extLst>
                <a:ext uri="{FF2B5EF4-FFF2-40B4-BE49-F238E27FC236}">
                  <a16:creationId xmlns:a16="http://schemas.microsoft.com/office/drawing/2014/main" id="{2B092950-4AF4-D647-F7EE-FF1C8594AAFD}"/>
                </a:ext>
              </a:extLst>
            </p:cNvPr>
            <p:cNvSpPr/>
            <p:nvPr/>
          </p:nvSpPr>
          <p:spPr>
            <a:xfrm>
              <a:off x="7891999" y="3891467"/>
              <a:ext cx="1462718" cy="1363014"/>
            </a:xfrm>
            <a:custGeom>
              <a:avLst/>
              <a:gdLst>
                <a:gd name="connsiteX0" fmla="*/ 761000 w 771525"/>
                <a:gd name="connsiteY0" fmla="*/ 275320 h 704850"/>
                <a:gd name="connsiteX1" fmla="*/ 770049 w 771525"/>
                <a:gd name="connsiteY1" fmla="*/ 271224 h 704850"/>
                <a:gd name="connsiteX2" fmla="*/ 769287 w 771525"/>
                <a:gd name="connsiteY2" fmla="*/ 256175 h 704850"/>
                <a:gd name="connsiteX3" fmla="*/ 775478 w 771525"/>
                <a:gd name="connsiteY3" fmla="*/ 230457 h 704850"/>
                <a:gd name="connsiteX4" fmla="*/ 767191 w 771525"/>
                <a:gd name="connsiteY4" fmla="*/ 230457 h 704850"/>
                <a:gd name="connsiteX5" fmla="*/ 765858 w 771525"/>
                <a:gd name="connsiteY5" fmla="*/ 223504 h 704850"/>
                <a:gd name="connsiteX6" fmla="*/ 758333 w 771525"/>
                <a:gd name="connsiteY6" fmla="*/ 223504 h 704850"/>
                <a:gd name="connsiteX7" fmla="*/ 754142 w 771525"/>
                <a:gd name="connsiteY7" fmla="*/ 233886 h 704850"/>
                <a:gd name="connsiteX8" fmla="*/ 719376 w 771525"/>
                <a:gd name="connsiteY8" fmla="*/ 203025 h 704850"/>
                <a:gd name="connsiteX9" fmla="*/ 713946 w 771525"/>
                <a:gd name="connsiteY9" fmla="*/ 208455 h 704850"/>
                <a:gd name="connsiteX10" fmla="*/ 692706 w 771525"/>
                <a:gd name="connsiteY10" fmla="*/ 192929 h 704850"/>
                <a:gd name="connsiteX11" fmla="*/ 682609 w 771525"/>
                <a:gd name="connsiteY11" fmla="*/ 205121 h 704850"/>
                <a:gd name="connsiteX12" fmla="*/ 664226 w 771525"/>
                <a:gd name="connsiteY12" fmla="*/ 179975 h 704850"/>
                <a:gd name="connsiteX13" fmla="*/ 649938 w 771525"/>
                <a:gd name="connsiteY13" fmla="*/ 189595 h 704850"/>
                <a:gd name="connsiteX14" fmla="*/ 634127 w 771525"/>
                <a:gd name="connsiteY14" fmla="*/ 168354 h 704850"/>
                <a:gd name="connsiteX15" fmla="*/ 649938 w 771525"/>
                <a:gd name="connsiteY15" fmla="*/ 163687 h 704850"/>
                <a:gd name="connsiteX16" fmla="*/ 646605 w 771525"/>
                <a:gd name="connsiteY16" fmla="*/ 155400 h 704850"/>
                <a:gd name="connsiteX17" fmla="*/ 622507 w 771525"/>
                <a:gd name="connsiteY17" fmla="*/ 156162 h 704850"/>
                <a:gd name="connsiteX18" fmla="*/ 622507 w 771525"/>
                <a:gd name="connsiteY18" fmla="*/ 147876 h 704850"/>
                <a:gd name="connsiteX19" fmla="*/ 630031 w 771525"/>
                <a:gd name="connsiteY19" fmla="*/ 145780 h 704850"/>
                <a:gd name="connsiteX20" fmla="*/ 630031 w 771525"/>
                <a:gd name="connsiteY20" fmla="*/ 137779 h 704850"/>
                <a:gd name="connsiteX21" fmla="*/ 618601 w 771525"/>
                <a:gd name="connsiteY21" fmla="*/ 137017 h 704850"/>
                <a:gd name="connsiteX22" fmla="*/ 615744 w 771525"/>
                <a:gd name="connsiteY22" fmla="*/ 118634 h 704850"/>
                <a:gd name="connsiteX23" fmla="*/ 596027 w 771525"/>
                <a:gd name="connsiteY23" fmla="*/ 119967 h 704850"/>
                <a:gd name="connsiteX24" fmla="*/ 595265 w 771525"/>
                <a:gd name="connsiteY24" fmla="*/ 111966 h 704850"/>
                <a:gd name="connsiteX25" fmla="*/ 604028 w 771525"/>
                <a:gd name="connsiteY25" fmla="*/ 105204 h 704850"/>
                <a:gd name="connsiteX26" fmla="*/ 601456 w 771525"/>
                <a:gd name="connsiteY26" fmla="*/ 98250 h 704850"/>
                <a:gd name="connsiteX27" fmla="*/ 589740 w 771525"/>
                <a:gd name="connsiteY27" fmla="*/ 101584 h 704850"/>
                <a:gd name="connsiteX28" fmla="*/ 576310 w 771525"/>
                <a:gd name="connsiteY28" fmla="*/ 103680 h 704850"/>
                <a:gd name="connsiteX29" fmla="*/ 576310 w 771525"/>
                <a:gd name="connsiteY29" fmla="*/ 107871 h 704850"/>
                <a:gd name="connsiteX30" fmla="*/ 555069 w 771525"/>
                <a:gd name="connsiteY30" fmla="*/ 107871 h 704850"/>
                <a:gd name="connsiteX31" fmla="*/ 552498 w 771525"/>
                <a:gd name="connsiteY31" fmla="*/ 103203 h 704850"/>
                <a:gd name="connsiteX32" fmla="*/ 530495 w 771525"/>
                <a:gd name="connsiteY32" fmla="*/ 104537 h 704850"/>
                <a:gd name="connsiteX33" fmla="*/ 532590 w 771525"/>
                <a:gd name="connsiteY33" fmla="*/ 114633 h 704850"/>
                <a:gd name="connsiteX34" fmla="*/ 519636 w 771525"/>
                <a:gd name="connsiteY34" fmla="*/ 114633 h 704850"/>
                <a:gd name="connsiteX35" fmla="*/ 517065 w 771525"/>
                <a:gd name="connsiteY35" fmla="*/ 99870 h 704850"/>
                <a:gd name="connsiteX36" fmla="*/ 492490 w 771525"/>
                <a:gd name="connsiteY36" fmla="*/ 103203 h 704850"/>
                <a:gd name="connsiteX37" fmla="*/ 489156 w 771525"/>
                <a:gd name="connsiteY37" fmla="*/ 108633 h 704850"/>
                <a:gd name="connsiteX38" fmla="*/ 461915 w 771525"/>
                <a:gd name="connsiteY38" fmla="*/ 109109 h 704850"/>
                <a:gd name="connsiteX39" fmla="*/ 461915 w 771525"/>
                <a:gd name="connsiteY39" fmla="*/ 97679 h 704850"/>
                <a:gd name="connsiteX40" fmla="*/ 467916 w 771525"/>
                <a:gd name="connsiteY40" fmla="*/ 95583 h 704850"/>
                <a:gd name="connsiteX41" fmla="*/ 467916 w 771525"/>
                <a:gd name="connsiteY41" fmla="*/ 101013 h 704850"/>
                <a:gd name="connsiteX42" fmla="*/ 474107 w 771525"/>
                <a:gd name="connsiteY42" fmla="*/ 100251 h 704850"/>
                <a:gd name="connsiteX43" fmla="*/ 475440 w 771525"/>
                <a:gd name="connsiteY43" fmla="*/ 81296 h 704850"/>
                <a:gd name="connsiteX44" fmla="*/ 460677 w 771525"/>
                <a:gd name="connsiteY44" fmla="*/ 64151 h 704850"/>
                <a:gd name="connsiteX45" fmla="*/ 459153 w 771525"/>
                <a:gd name="connsiteY45" fmla="*/ 51673 h 704850"/>
                <a:gd name="connsiteX46" fmla="*/ 447723 w 771525"/>
                <a:gd name="connsiteY46" fmla="*/ 51673 h 704850"/>
                <a:gd name="connsiteX47" fmla="*/ 445627 w 771525"/>
                <a:gd name="connsiteY47" fmla="*/ 44434 h 704850"/>
                <a:gd name="connsiteX48" fmla="*/ 457819 w 771525"/>
                <a:gd name="connsiteY48" fmla="*/ 37481 h 704850"/>
                <a:gd name="connsiteX49" fmla="*/ 451056 w 771525"/>
                <a:gd name="connsiteY49" fmla="*/ 29480 h 704850"/>
                <a:gd name="connsiteX50" fmla="*/ 440674 w 771525"/>
                <a:gd name="connsiteY50" fmla="*/ 36243 h 704850"/>
                <a:gd name="connsiteX51" fmla="*/ 427149 w 771525"/>
                <a:gd name="connsiteY51" fmla="*/ 37576 h 704850"/>
                <a:gd name="connsiteX52" fmla="*/ 428482 w 771525"/>
                <a:gd name="connsiteY52" fmla="*/ 29575 h 704850"/>
                <a:gd name="connsiteX53" fmla="*/ 427149 w 771525"/>
                <a:gd name="connsiteY53" fmla="*/ 19193 h 704850"/>
                <a:gd name="connsiteX54" fmla="*/ 390382 w 771525"/>
                <a:gd name="connsiteY54" fmla="*/ 32909 h 704850"/>
                <a:gd name="connsiteX55" fmla="*/ 382095 w 771525"/>
                <a:gd name="connsiteY55" fmla="*/ 21193 h 704850"/>
                <a:gd name="connsiteX56" fmla="*/ 369141 w 771525"/>
                <a:gd name="connsiteY56" fmla="*/ 24051 h 704850"/>
                <a:gd name="connsiteX57" fmla="*/ 358283 w 771525"/>
                <a:gd name="connsiteY57" fmla="*/ 3572 h 704850"/>
                <a:gd name="connsiteX58" fmla="*/ 337804 w 771525"/>
                <a:gd name="connsiteY58" fmla="*/ 18621 h 704850"/>
                <a:gd name="connsiteX59" fmla="*/ 315230 w 771525"/>
                <a:gd name="connsiteY59" fmla="*/ 36243 h 704850"/>
                <a:gd name="connsiteX60" fmla="*/ 312658 w 771525"/>
                <a:gd name="connsiteY60" fmla="*/ 30813 h 704850"/>
                <a:gd name="connsiteX61" fmla="*/ 303800 w 771525"/>
                <a:gd name="connsiteY61" fmla="*/ 26718 h 704850"/>
                <a:gd name="connsiteX62" fmla="*/ 290846 w 771525"/>
                <a:gd name="connsiteY62" fmla="*/ 19955 h 704850"/>
                <a:gd name="connsiteX63" fmla="*/ 260747 w 771525"/>
                <a:gd name="connsiteY63" fmla="*/ 15859 h 704850"/>
                <a:gd name="connsiteX64" fmla="*/ 250650 w 771525"/>
                <a:gd name="connsiteY64" fmla="*/ 16145 h 704850"/>
                <a:gd name="connsiteX65" fmla="*/ 247793 w 771525"/>
                <a:gd name="connsiteY65" fmla="*/ 16145 h 704850"/>
                <a:gd name="connsiteX66" fmla="*/ 206835 w 771525"/>
                <a:gd name="connsiteY66" fmla="*/ 17193 h 704850"/>
                <a:gd name="connsiteX67" fmla="*/ 197215 w 771525"/>
                <a:gd name="connsiteY67" fmla="*/ 32242 h 704850"/>
                <a:gd name="connsiteX68" fmla="*/ 176736 w 771525"/>
                <a:gd name="connsiteY68" fmla="*/ 35576 h 704850"/>
                <a:gd name="connsiteX69" fmla="*/ 157782 w 771525"/>
                <a:gd name="connsiteY69" fmla="*/ 38433 h 704850"/>
                <a:gd name="connsiteX70" fmla="*/ 155686 w 771525"/>
                <a:gd name="connsiteY70" fmla="*/ 17955 h 704850"/>
                <a:gd name="connsiteX71" fmla="*/ 150257 w 771525"/>
                <a:gd name="connsiteY71" fmla="*/ 18717 h 704850"/>
                <a:gd name="connsiteX72" fmla="*/ 148161 w 771525"/>
                <a:gd name="connsiteY72" fmla="*/ 13764 h 704850"/>
                <a:gd name="connsiteX73" fmla="*/ 140637 w 771525"/>
                <a:gd name="connsiteY73" fmla="*/ 13764 h 704850"/>
                <a:gd name="connsiteX74" fmla="*/ 147399 w 771525"/>
                <a:gd name="connsiteY74" fmla="*/ 48530 h 704850"/>
                <a:gd name="connsiteX75" fmla="*/ 143494 w 771525"/>
                <a:gd name="connsiteY75" fmla="*/ 49292 h 704850"/>
                <a:gd name="connsiteX76" fmla="*/ 144066 w 771525"/>
                <a:gd name="connsiteY76" fmla="*/ 63008 h 704850"/>
                <a:gd name="connsiteX77" fmla="*/ 154448 w 771525"/>
                <a:gd name="connsiteY77" fmla="*/ 64818 h 704850"/>
                <a:gd name="connsiteX78" fmla="*/ 155781 w 771525"/>
                <a:gd name="connsiteY78" fmla="*/ 79867 h 704850"/>
                <a:gd name="connsiteX79" fmla="*/ 165402 w 771525"/>
                <a:gd name="connsiteY79" fmla="*/ 78534 h 704850"/>
                <a:gd name="connsiteX80" fmla="*/ 165973 w 771525"/>
                <a:gd name="connsiteY80" fmla="*/ 94917 h 704850"/>
                <a:gd name="connsiteX81" fmla="*/ 152448 w 771525"/>
                <a:gd name="connsiteY81" fmla="*/ 92345 h 704850"/>
                <a:gd name="connsiteX82" fmla="*/ 149590 w 771525"/>
                <a:gd name="connsiteY82" fmla="*/ 100346 h 704850"/>
                <a:gd name="connsiteX83" fmla="*/ 139970 w 771525"/>
                <a:gd name="connsiteY83" fmla="*/ 101108 h 704850"/>
                <a:gd name="connsiteX84" fmla="*/ 143589 w 771525"/>
                <a:gd name="connsiteY84" fmla="*/ 122920 h 704850"/>
                <a:gd name="connsiteX85" fmla="*/ 155019 w 771525"/>
                <a:gd name="connsiteY85" fmla="*/ 117491 h 704850"/>
                <a:gd name="connsiteX86" fmla="*/ 166640 w 771525"/>
                <a:gd name="connsiteY86" fmla="*/ 118253 h 704850"/>
                <a:gd name="connsiteX87" fmla="*/ 167402 w 771525"/>
                <a:gd name="connsiteY87" fmla="*/ 126254 h 704850"/>
                <a:gd name="connsiteX88" fmla="*/ 167973 w 771525"/>
                <a:gd name="connsiteY88" fmla="*/ 131683 h 704850"/>
                <a:gd name="connsiteX89" fmla="*/ 160449 w 771525"/>
                <a:gd name="connsiteY89" fmla="*/ 142065 h 704850"/>
                <a:gd name="connsiteX90" fmla="*/ 164068 w 771525"/>
                <a:gd name="connsiteY90" fmla="*/ 157591 h 704850"/>
                <a:gd name="connsiteX91" fmla="*/ 178832 w 771525"/>
                <a:gd name="connsiteY91" fmla="*/ 156829 h 704850"/>
                <a:gd name="connsiteX92" fmla="*/ 178356 w 771525"/>
                <a:gd name="connsiteY92" fmla="*/ 186357 h 704850"/>
                <a:gd name="connsiteX93" fmla="*/ 170069 w 771525"/>
                <a:gd name="connsiteY93" fmla="*/ 188166 h 704850"/>
                <a:gd name="connsiteX94" fmla="*/ 172164 w 771525"/>
                <a:gd name="connsiteY94" fmla="*/ 199311 h 704850"/>
                <a:gd name="connsiteX95" fmla="*/ 177594 w 771525"/>
                <a:gd name="connsiteY95" fmla="*/ 208169 h 704850"/>
                <a:gd name="connsiteX96" fmla="*/ 168735 w 771525"/>
                <a:gd name="connsiteY96" fmla="*/ 217789 h 704850"/>
                <a:gd name="connsiteX97" fmla="*/ 170831 w 771525"/>
                <a:gd name="connsiteY97" fmla="*/ 226552 h 704850"/>
                <a:gd name="connsiteX98" fmla="*/ 178356 w 771525"/>
                <a:gd name="connsiteY98" fmla="*/ 234077 h 704850"/>
                <a:gd name="connsiteX99" fmla="*/ 165402 w 771525"/>
                <a:gd name="connsiteY99" fmla="*/ 246269 h 704850"/>
                <a:gd name="connsiteX100" fmla="*/ 106061 w 771525"/>
                <a:gd name="connsiteY100" fmla="*/ 236172 h 704850"/>
                <a:gd name="connsiteX101" fmla="*/ 74628 w 771525"/>
                <a:gd name="connsiteY101" fmla="*/ 234553 h 704850"/>
                <a:gd name="connsiteX102" fmla="*/ 57007 w 771525"/>
                <a:gd name="connsiteY102" fmla="*/ 248269 h 704850"/>
                <a:gd name="connsiteX103" fmla="*/ 36528 w 771525"/>
                <a:gd name="connsiteY103" fmla="*/ 256270 h 704850"/>
                <a:gd name="connsiteX104" fmla="*/ 7763 w 771525"/>
                <a:gd name="connsiteY104" fmla="*/ 264557 h 704850"/>
                <a:gd name="connsiteX105" fmla="*/ 3572 w 771525"/>
                <a:gd name="connsiteY105" fmla="*/ 267891 h 704850"/>
                <a:gd name="connsiteX106" fmla="*/ 9287 w 771525"/>
                <a:gd name="connsiteY106" fmla="*/ 294561 h 704850"/>
                <a:gd name="connsiteX107" fmla="*/ 5667 w 771525"/>
                <a:gd name="connsiteY107" fmla="*/ 310086 h 704850"/>
                <a:gd name="connsiteX108" fmla="*/ 10620 w 771525"/>
                <a:gd name="connsiteY108" fmla="*/ 319707 h 704850"/>
                <a:gd name="connsiteX109" fmla="*/ 18145 w 771525"/>
                <a:gd name="connsiteY109" fmla="*/ 325136 h 704850"/>
                <a:gd name="connsiteX110" fmla="*/ 22050 w 771525"/>
                <a:gd name="connsiteY110" fmla="*/ 342757 h 704850"/>
                <a:gd name="connsiteX111" fmla="*/ 33194 w 771525"/>
                <a:gd name="connsiteY111" fmla="*/ 339423 h 704850"/>
                <a:gd name="connsiteX112" fmla="*/ 40719 w 771525"/>
                <a:gd name="connsiteY112" fmla="*/ 341519 h 704850"/>
                <a:gd name="connsiteX113" fmla="*/ 52149 w 771525"/>
                <a:gd name="connsiteY113" fmla="*/ 339423 h 704850"/>
                <a:gd name="connsiteX114" fmla="*/ 57579 w 771525"/>
                <a:gd name="connsiteY114" fmla="*/ 326469 h 704850"/>
                <a:gd name="connsiteX115" fmla="*/ 70533 w 771525"/>
                <a:gd name="connsiteY115" fmla="*/ 323136 h 704850"/>
                <a:gd name="connsiteX116" fmla="*/ 67961 w 771525"/>
                <a:gd name="connsiteY116" fmla="*/ 344948 h 704850"/>
                <a:gd name="connsiteX117" fmla="*/ 74724 w 771525"/>
                <a:gd name="connsiteY117" fmla="*/ 347805 h 704850"/>
                <a:gd name="connsiteX118" fmla="*/ 73962 w 771525"/>
                <a:gd name="connsiteY118" fmla="*/ 356664 h 704850"/>
                <a:gd name="connsiteX119" fmla="*/ 67199 w 771525"/>
                <a:gd name="connsiteY119" fmla="*/ 358759 h 704850"/>
                <a:gd name="connsiteX120" fmla="*/ 70533 w 771525"/>
                <a:gd name="connsiteY120" fmla="*/ 373809 h 704850"/>
                <a:gd name="connsiteX121" fmla="*/ 77581 w 771525"/>
                <a:gd name="connsiteY121" fmla="*/ 403146 h 704850"/>
                <a:gd name="connsiteX122" fmla="*/ 86916 w 771525"/>
                <a:gd name="connsiteY122" fmla="*/ 403146 h 704850"/>
                <a:gd name="connsiteX123" fmla="*/ 94440 w 771525"/>
                <a:gd name="connsiteY123" fmla="*/ 435816 h 704850"/>
                <a:gd name="connsiteX124" fmla="*/ 103203 w 771525"/>
                <a:gd name="connsiteY124" fmla="*/ 434483 h 704850"/>
                <a:gd name="connsiteX125" fmla="*/ 106823 w 771525"/>
                <a:gd name="connsiteY125" fmla="*/ 448770 h 704850"/>
                <a:gd name="connsiteX126" fmla="*/ 119015 w 771525"/>
                <a:gd name="connsiteY126" fmla="*/ 450866 h 704850"/>
                <a:gd name="connsiteX127" fmla="*/ 120348 w 771525"/>
                <a:gd name="connsiteY127" fmla="*/ 456295 h 704850"/>
                <a:gd name="connsiteX128" fmla="*/ 127397 w 771525"/>
                <a:gd name="connsiteY128" fmla="*/ 455533 h 704850"/>
                <a:gd name="connsiteX129" fmla="*/ 129969 w 771525"/>
                <a:gd name="connsiteY129" fmla="*/ 460962 h 704850"/>
                <a:gd name="connsiteX130" fmla="*/ 138732 w 771525"/>
                <a:gd name="connsiteY130" fmla="*/ 460962 h 704850"/>
                <a:gd name="connsiteX131" fmla="*/ 142923 w 771525"/>
                <a:gd name="connsiteY131" fmla="*/ 482203 h 704850"/>
                <a:gd name="connsiteX132" fmla="*/ 158448 w 771525"/>
                <a:gd name="connsiteY132" fmla="*/ 480108 h 704850"/>
                <a:gd name="connsiteX133" fmla="*/ 159973 w 771525"/>
                <a:gd name="connsiteY133" fmla="*/ 495157 h 704850"/>
                <a:gd name="connsiteX134" fmla="*/ 145685 w 771525"/>
                <a:gd name="connsiteY134" fmla="*/ 498491 h 704850"/>
                <a:gd name="connsiteX135" fmla="*/ 149114 w 771525"/>
                <a:gd name="connsiteY135" fmla="*/ 525732 h 704850"/>
                <a:gd name="connsiteX136" fmla="*/ 118253 w 771525"/>
                <a:gd name="connsiteY136" fmla="*/ 540020 h 704850"/>
                <a:gd name="connsiteX137" fmla="*/ 120348 w 771525"/>
                <a:gd name="connsiteY137" fmla="*/ 552498 h 704850"/>
                <a:gd name="connsiteX138" fmla="*/ 131969 w 771525"/>
                <a:gd name="connsiteY138" fmla="*/ 550402 h 704850"/>
                <a:gd name="connsiteX139" fmla="*/ 134541 w 771525"/>
                <a:gd name="connsiteY139" fmla="*/ 555069 h 704850"/>
                <a:gd name="connsiteX140" fmla="*/ 147018 w 771525"/>
                <a:gd name="connsiteY140" fmla="*/ 553736 h 704850"/>
                <a:gd name="connsiteX141" fmla="*/ 150352 w 771525"/>
                <a:gd name="connsiteY141" fmla="*/ 573453 h 704850"/>
                <a:gd name="connsiteX142" fmla="*/ 141589 w 771525"/>
                <a:gd name="connsiteY142" fmla="*/ 577644 h 704850"/>
                <a:gd name="connsiteX143" fmla="*/ 145685 w 771525"/>
                <a:gd name="connsiteY143" fmla="*/ 593455 h 704850"/>
                <a:gd name="connsiteX144" fmla="*/ 154543 w 771525"/>
                <a:gd name="connsiteY144" fmla="*/ 592693 h 704850"/>
                <a:gd name="connsiteX145" fmla="*/ 158448 w 771525"/>
                <a:gd name="connsiteY145" fmla="*/ 604314 h 704850"/>
                <a:gd name="connsiteX146" fmla="*/ 183880 w 771525"/>
                <a:gd name="connsiteY146" fmla="*/ 594693 h 704850"/>
                <a:gd name="connsiteX147" fmla="*/ 188548 w 771525"/>
                <a:gd name="connsiteY147" fmla="*/ 606885 h 704850"/>
                <a:gd name="connsiteX148" fmla="*/ 183118 w 771525"/>
                <a:gd name="connsiteY148" fmla="*/ 610219 h 704850"/>
                <a:gd name="connsiteX149" fmla="*/ 187309 w 771525"/>
                <a:gd name="connsiteY149" fmla="*/ 619268 h 704850"/>
                <a:gd name="connsiteX150" fmla="*/ 200263 w 771525"/>
                <a:gd name="connsiteY150" fmla="*/ 615172 h 704850"/>
                <a:gd name="connsiteX151" fmla="*/ 211979 w 771525"/>
                <a:gd name="connsiteY151" fmla="*/ 624792 h 704850"/>
                <a:gd name="connsiteX152" fmla="*/ 228362 w 771525"/>
                <a:gd name="connsiteY152" fmla="*/ 625269 h 704850"/>
                <a:gd name="connsiteX153" fmla="*/ 243411 w 771525"/>
                <a:gd name="connsiteY153" fmla="*/ 665464 h 704850"/>
                <a:gd name="connsiteX154" fmla="*/ 234363 w 771525"/>
                <a:gd name="connsiteY154" fmla="*/ 669560 h 704850"/>
                <a:gd name="connsiteX155" fmla="*/ 241887 w 771525"/>
                <a:gd name="connsiteY155" fmla="*/ 691372 h 704850"/>
                <a:gd name="connsiteX156" fmla="*/ 248079 w 771525"/>
                <a:gd name="connsiteY156" fmla="*/ 691944 h 704850"/>
                <a:gd name="connsiteX157" fmla="*/ 248364 w 771525"/>
                <a:gd name="connsiteY157" fmla="*/ 691944 h 704850"/>
                <a:gd name="connsiteX158" fmla="*/ 248650 w 771525"/>
                <a:gd name="connsiteY158" fmla="*/ 691372 h 704850"/>
                <a:gd name="connsiteX159" fmla="*/ 249698 w 771525"/>
                <a:gd name="connsiteY159" fmla="*/ 688515 h 704850"/>
                <a:gd name="connsiteX160" fmla="*/ 249698 w 771525"/>
                <a:gd name="connsiteY160" fmla="*/ 688229 h 704850"/>
                <a:gd name="connsiteX161" fmla="*/ 249698 w 771525"/>
                <a:gd name="connsiteY161" fmla="*/ 687943 h 704850"/>
                <a:gd name="connsiteX162" fmla="*/ 249984 w 771525"/>
                <a:gd name="connsiteY162" fmla="*/ 687657 h 704850"/>
                <a:gd name="connsiteX163" fmla="*/ 249984 w 771525"/>
                <a:gd name="connsiteY163" fmla="*/ 687372 h 704850"/>
                <a:gd name="connsiteX164" fmla="*/ 249984 w 771525"/>
                <a:gd name="connsiteY164" fmla="*/ 687086 h 704850"/>
                <a:gd name="connsiteX165" fmla="*/ 250269 w 771525"/>
                <a:gd name="connsiteY165" fmla="*/ 686800 h 704850"/>
                <a:gd name="connsiteX166" fmla="*/ 250269 w 771525"/>
                <a:gd name="connsiteY166" fmla="*/ 686514 h 704850"/>
                <a:gd name="connsiteX167" fmla="*/ 250269 w 771525"/>
                <a:gd name="connsiteY167" fmla="*/ 685943 h 704850"/>
                <a:gd name="connsiteX168" fmla="*/ 250555 w 771525"/>
                <a:gd name="connsiteY168" fmla="*/ 685657 h 704850"/>
                <a:gd name="connsiteX169" fmla="*/ 250555 w 771525"/>
                <a:gd name="connsiteY169" fmla="*/ 685181 h 704850"/>
                <a:gd name="connsiteX170" fmla="*/ 250555 w 771525"/>
                <a:gd name="connsiteY170" fmla="*/ 684895 h 704850"/>
                <a:gd name="connsiteX171" fmla="*/ 250841 w 771525"/>
                <a:gd name="connsiteY171" fmla="*/ 683562 h 704850"/>
                <a:gd name="connsiteX172" fmla="*/ 251127 w 771525"/>
                <a:gd name="connsiteY172" fmla="*/ 683085 h 704850"/>
                <a:gd name="connsiteX173" fmla="*/ 251127 w 771525"/>
                <a:gd name="connsiteY173" fmla="*/ 682800 h 704850"/>
                <a:gd name="connsiteX174" fmla="*/ 251127 w 771525"/>
                <a:gd name="connsiteY174" fmla="*/ 670893 h 704850"/>
                <a:gd name="connsiteX175" fmla="*/ 248269 w 771525"/>
                <a:gd name="connsiteY175" fmla="*/ 660797 h 704850"/>
                <a:gd name="connsiteX176" fmla="*/ 246174 w 771525"/>
                <a:gd name="connsiteY176" fmla="*/ 646795 h 704850"/>
                <a:gd name="connsiteX177" fmla="*/ 248269 w 771525"/>
                <a:gd name="connsiteY177" fmla="*/ 652796 h 704850"/>
                <a:gd name="connsiteX178" fmla="*/ 251127 w 771525"/>
                <a:gd name="connsiteY178" fmla="*/ 661083 h 704850"/>
                <a:gd name="connsiteX179" fmla="*/ 258366 w 771525"/>
                <a:gd name="connsiteY179" fmla="*/ 674322 h 704850"/>
                <a:gd name="connsiteX180" fmla="*/ 273415 w 771525"/>
                <a:gd name="connsiteY180" fmla="*/ 656415 h 704850"/>
                <a:gd name="connsiteX181" fmla="*/ 261223 w 771525"/>
                <a:gd name="connsiteY181" fmla="*/ 625078 h 704850"/>
                <a:gd name="connsiteX182" fmla="*/ 266652 w 771525"/>
                <a:gd name="connsiteY182" fmla="*/ 611553 h 704850"/>
                <a:gd name="connsiteX183" fmla="*/ 277511 w 771525"/>
                <a:gd name="connsiteY183" fmla="*/ 627840 h 704850"/>
                <a:gd name="connsiteX184" fmla="*/ 289703 w 771525"/>
                <a:gd name="connsiteY184" fmla="*/ 638699 h 704850"/>
                <a:gd name="connsiteX185" fmla="*/ 282940 w 771525"/>
                <a:gd name="connsiteY185" fmla="*/ 653748 h 704850"/>
                <a:gd name="connsiteX186" fmla="*/ 288369 w 771525"/>
                <a:gd name="connsiteY186" fmla="*/ 668798 h 704850"/>
                <a:gd name="connsiteX187" fmla="*/ 300847 w 771525"/>
                <a:gd name="connsiteY187" fmla="*/ 672703 h 704850"/>
                <a:gd name="connsiteX188" fmla="*/ 298752 w 771525"/>
                <a:gd name="connsiteY188" fmla="*/ 691658 h 704850"/>
                <a:gd name="connsiteX189" fmla="*/ 287607 w 771525"/>
                <a:gd name="connsiteY189" fmla="*/ 706707 h 704850"/>
                <a:gd name="connsiteX190" fmla="*/ 297418 w 771525"/>
                <a:gd name="connsiteY190" fmla="*/ 709565 h 704850"/>
                <a:gd name="connsiteX191" fmla="*/ 310658 w 771525"/>
                <a:gd name="connsiteY191" fmla="*/ 682323 h 704850"/>
                <a:gd name="connsiteX192" fmla="*/ 311134 w 771525"/>
                <a:gd name="connsiteY192" fmla="*/ 681561 h 704850"/>
                <a:gd name="connsiteX193" fmla="*/ 311610 w 771525"/>
                <a:gd name="connsiteY193" fmla="*/ 680514 h 704850"/>
                <a:gd name="connsiteX194" fmla="*/ 312373 w 771525"/>
                <a:gd name="connsiteY194" fmla="*/ 678990 h 704850"/>
                <a:gd name="connsiteX195" fmla="*/ 312849 w 771525"/>
                <a:gd name="connsiteY195" fmla="*/ 678228 h 704850"/>
                <a:gd name="connsiteX196" fmla="*/ 335899 w 771525"/>
                <a:gd name="connsiteY196" fmla="*/ 637556 h 704850"/>
                <a:gd name="connsiteX197" fmla="*/ 318278 w 771525"/>
                <a:gd name="connsiteY197" fmla="*/ 652320 h 704850"/>
                <a:gd name="connsiteX198" fmla="*/ 309991 w 771525"/>
                <a:gd name="connsiteY198" fmla="*/ 633365 h 704850"/>
                <a:gd name="connsiteX199" fmla="*/ 297799 w 771525"/>
                <a:gd name="connsiteY199" fmla="*/ 614220 h 704850"/>
                <a:gd name="connsiteX200" fmla="*/ 292370 w 771525"/>
                <a:gd name="connsiteY200" fmla="*/ 592407 h 704850"/>
                <a:gd name="connsiteX201" fmla="*/ 292370 w 771525"/>
                <a:gd name="connsiteY201" fmla="*/ 573262 h 704850"/>
                <a:gd name="connsiteX202" fmla="*/ 286941 w 771525"/>
                <a:gd name="connsiteY202" fmla="*/ 556974 h 704850"/>
                <a:gd name="connsiteX203" fmla="*/ 297799 w 771525"/>
                <a:gd name="connsiteY203" fmla="*/ 535162 h 704850"/>
                <a:gd name="connsiteX204" fmla="*/ 299133 w 771525"/>
                <a:gd name="connsiteY204" fmla="*/ 548878 h 704850"/>
                <a:gd name="connsiteX205" fmla="*/ 307419 w 771525"/>
                <a:gd name="connsiteY205" fmla="*/ 554307 h 704850"/>
                <a:gd name="connsiteX206" fmla="*/ 306086 w 771525"/>
                <a:gd name="connsiteY206" fmla="*/ 565166 h 704850"/>
                <a:gd name="connsiteX207" fmla="*/ 318278 w 771525"/>
                <a:gd name="connsiteY207" fmla="*/ 608695 h 704850"/>
                <a:gd name="connsiteX208" fmla="*/ 412385 w 771525"/>
                <a:gd name="connsiteY208" fmla="*/ 571929 h 704850"/>
                <a:gd name="connsiteX209" fmla="*/ 432864 w 771525"/>
                <a:gd name="connsiteY209" fmla="*/ 561070 h 704850"/>
                <a:gd name="connsiteX210" fmla="*/ 442484 w 771525"/>
                <a:gd name="connsiteY210" fmla="*/ 548878 h 704850"/>
                <a:gd name="connsiteX211" fmla="*/ 491442 w 771525"/>
                <a:gd name="connsiteY211" fmla="*/ 538020 h 704850"/>
                <a:gd name="connsiteX212" fmla="*/ 510683 w 771525"/>
                <a:gd name="connsiteY212" fmla="*/ 538020 h 704850"/>
                <a:gd name="connsiteX213" fmla="*/ 540496 w 771525"/>
                <a:gd name="connsiteY213" fmla="*/ 538020 h 704850"/>
                <a:gd name="connsiteX214" fmla="*/ 541734 w 771525"/>
                <a:gd name="connsiteY214" fmla="*/ 555641 h 704850"/>
                <a:gd name="connsiteX215" fmla="*/ 566404 w 771525"/>
                <a:gd name="connsiteY215" fmla="*/ 533829 h 704850"/>
                <a:gd name="connsiteX216" fmla="*/ 578882 w 771525"/>
                <a:gd name="connsiteY216" fmla="*/ 510492 h 704850"/>
                <a:gd name="connsiteX217" fmla="*/ 599075 w 771525"/>
                <a:gd name="connsiteY217" fmla="*/ 503730 h 704850"/>
                <a:gd name="connsiteX218" fmla="*/ 670132 w 771525"/>
                <a:gd name="connsiteY218" fmla="*/ 490204 h 704850"/>
                <a:gd name="connsiteX219" fmla="*/ 680990 w 771525"/>
                <a:gd name="connsiteY219" fmla="*/ 528304 h 704850"/>
                <a:gd name="connsiteX220" fmla="*/ 674227 w 771525"/>
                <a:gd name="connsiteY220" fmla="*/ 535067 h 704850"/>
                <a:gd name="connsiteX221" fmla="*/ 687657 w 771525"/>
                <a:gd name="connsiteY221" fmla="*/ 536400 h 704850"/>
                <a:gd name="connsiteX222" fmla="*/ 694611 w 771525"/>
                <a:gd name="connsiteY222" fmla="*/ 507921 h 704850"/>
                <a:gd name="connsiteX223" fmla="*/ 718995 w 771525"/>
                <a:gd name="connsiteY223" fmla="*/ 465630 h 704850"/>
                <a:gd name="connsiteX224" fmla="*/ 743379 w 771525"/>
                <a:gd name="connsiteY224" fmla="*/ 451628 h 704850"/>
                <a:gd name="connsiteX225" fmla="*/ 743665 w 771525"/>
                <a:gd name="connsiteY225" fmla="*/ 451342 h 704850"/>
                <a:gd name="connsiteX226" fmla="*/ 744998 w 771525"/>
                <a:gd name="connsiteY226" fmla="*/ 450866 h 704850"/>
                <a:gd name="connsiteX227" fmla="*/ 746332 w 771525"/>
                <a:gd name="connsiteY227" fmla="*/ 446484 h 704850"/>
                <a:gd name="connsiteX228" fmla="*/ 735378 w 771525"/>
                <a:gd name="connsiteY228" fmla="*/ 432197 h 704850"/>
                <a:gd name="connsiteX229" fmla="*/ 742902 w 771525"/>
                <a:gd name="connsiteY229" fmla="*/ 415052 h 704850"/>
                <a:gd name="connsiteX230" fmla="*/ 760048 w 771525"/>
                <a:gd name="connsiteY230" fmla="*/ 418386 h 704850"/>
                <a:gd name="connsiteX231" fmla="*/ 768810 w 771525"/>
                <a:gd name="connsiteY231" fmla="*/ 409623 h 704850"/>
                <a:gd name="connsiteX232" fmla="*/ 757952 w 771525"/>
                <a:gd name="connsiteY232" fmla="*/ 400860 h 704850"/>
                <a:gd name="connsiteX233" fmla="*/ 764715 w 771525"/>
                <a:gd name="connsiteY233" fmla="*/ 388668 h 704850"/>
                <a:gd name="connsiteX234" fmla="*/ 751284 w 771525"/>
                <a:gd name="connsiteY234" fmla="*/ 379619 h 704850"/>
                <a:gd name="connsiteX235" fmla="*/ 742998 w 771525"/>
                <a:gd name="connsiteY235" fmla="*/ 387144 h 704850"/>
                <a:gd name="connsiteX236" fmla="*/ 729472 w 771525"/>
                <a:gd name="connsiteY236" fmla="*/ 370856 h 704850"/>
                <a:gd name="connsiteX237" fmla="*/ 719852 w 771525"/>
                <a:gd name="connsiteY237" fmla="*/ 359426 h 704850"/>
                <a:gd name="connsiteX238" fmla="*/ 705565 w 771525"/>
                <a:gd name="connsiteY238" fmla="*/ 349806 h 704850"/>
                <a:gd name="connsiteX239" fmla="*/ 689277 w 771525"/>
                <a:gd name="connsiteY239" fmla="*/ 338947 h 704850"/>
                <a:gd name="connsiteX240" fmla="*/ 712327 w 771525"/>
                <a:gd name="connsiteY240" fmla="*/ 331422 h 704850"/>
                <a:gd name="connsiteX241" fmla="*/ 702231 w 771525"/>
                <a:gd name="connsiteY241" fmla="*/ 318945 h 704850"/>
                <a:gd name="connsiteX242" fmla="*/ 692610 w 771525"/>
                <a:gd name="connsiteY242" fmla="*/ 295894 h 704850"/>
                <a:gd name="connsiteX243" fmla="*/ 696040 w 771525"/>
                <a:gd name="connsiteY243" fmla="*/ 291703 h 704850"/>
                <a:gd name="connsiteX244" fmla="*/ 702802 w 771525"/>
                <a:gd name="connsiteY244" fmla="*/ 297132 h 704850"/>
                <a:gd name="connsiteX245" fmla="*/ 715756 w 771525"/>
                <a:gd name="connsiteY245" fmla="*/ 293037 h 704850"/>
                <a:gd name="connsiteX246" fmla="*/ 719852 w 771525"/>
                <a:gd name="connsiteY246" fmla="*/ 301323 h 704850"/>
                <a:gd name="connsiteX247" fmla="*/ 749094 w 771525"/>
                <a:gd name="connsiteY247" fmla="*/ 285798 h 704850"/>
                <a:gd name="connsiteX248" fmla="*/ 747760 w 771525"/>
                <a:gd name="connsiteY248" fmla="*/ 263223 h 704850"/>
                <a:gd name="connsiteX249" fmla="*/ 755857 w 771525"/>
                <a:gd name="connsiteY249" fmla="*/ 261699 h 704850"/>
                <a:gd name="connsiteX250" fmla="*/ 761000 w 771525"/>
                <a:gd name="connsiteY250" fmla="*/ 27532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771525" h="704850">
                  <a:moveTo>
                    <a:pt x="761000" y="275320"/>
                  </a:moveTo>
                  <a:lnTo>
                    <a:pt x="770049" y="271224"/>
                  </a:lnTo>
                  <a:lnTo>
                    <a:pt x="769287" y="256175"/>
                  </a:lnTo>
                  <a:lnTo>
                    <a:pt x="775478" y="230457"/>
                  </a:lnTo>
                  <a:lnTo>
                    <a:pt x="767191" y="230457"/>
                  </a:lnTo>
                  <a:lnTo>
                    <a:pt x="765858" y="223504"/>
                  </a:lnTo>
                  <a:lnTo>
                    <a:pt x="758333" y="223504"/>
                  </a:lnTo>
                  <a:lnTo>
                    <a:pt x="754142" y="233886"/>
                  </a:lnTo>
                  <a:lnTo>
                    <a:pt x="719376" y="203025"/>
                  </a:lnTo>
                  <a:lnTo>
                    <a:pt x="713946" y="208455"/>
                  </a:lnTo>
                  <a:lnTo>
                    <a:pt x="692706" y="192929"/>
                  </a:lnTo>
                  <a:lnTo>
                    <a:pt x="682609" y="205121"/>
                  </a:lnTo>
                  <a:lnTo>
                    <a:pt x="664226" y="179975"/>
                  </a:lnTo>
                  <a:lnTo>
                    <a:pt x="649938" y="189595"/>
                  </a:lnTo>
                  <a:lnTo>
                    <a:pt x="634127" y="168354"/>
                  </a:lnTo>
                  <a:lnTo>
                    <a:pt x="649938" y="163687"/>
                  </a:lnTo>
                  <a:lnTo>
                    <a:pt x="646605" y="155400"/>
                  </a:lnTo>
                  <a:lnTo>
                    <a:pt x="622507" y="156162"/>
                  </a:lnTo>
                  <a:lnTo>
                    <a:pt x="622507" y="147876"/>
                  </a:lnTo>
                  <a:lnTo>
                    <a:pt x="630031" y="145780"/>
                  </a:lnTo>
                  <a:lnTo>
                    <a:pt x="630031" y="137779"/>
                  </a:lnTo>
                  <a:lnTo>
                    <a:pt x="618601" y="137017"/>
                  </a:lnTo>
                  <a:lnTo>
                    <a:pt x="615744" y="118634"/>
                  </a:lnTo>
                  <a:lnTo>
                    <a:pt x="596027" y="119967"/>
                  </a:lnTo>
                  <a:lnTo>
                    <a:pt x="595265" y="111966"/>
                  </a:lnTo>
                  <a:lnTo>
                    <a:pt x="604028" y="105204"/>
                  </a:lnTo>
                  <a:lnTo>
                    <a:pt x="601456" y="98250"/>
                  </a:lnTo>
                  <a:lnTo>
                    <a:pt x="589740" y="101584"/>
                  </a:lnTo>
                  <a:lnTo>
                    <a:pt x="576310" y="103680"/>
                  </a:lnTo>
                  <a:lnTo>
                    <a:pt x="576310" y="107871"/>
                  </a:lnTo>
                  <a:lnTo>
                    <a:pt x="555069" y="107871"/>
                  </a:lnTo>
                  <a:lnTo>
                    <a:pt x="552498" y="103203"/>
                  </a:lnTo>
                  <a:lnTo>
                    <a:pt x="530495" y="104537"/>
                  </a:lnTo>
                  <a:lnTo>
                    <a:pt x="532590" y="114633"/>
                  </a:lnTo>
                  <a:lnTo>
                    <a:pt x="519636" y="114633"/>
                  </a:lnTo>
                  <a:lnTo>
                    <a:pt x="517065" y="99870"/>
                  </a:lnTo>
                  <a:lnTo>
                    <a:pt x="492490" y="103203"/>
                  </a:lnTo>
                  <a:lnTo>
                    <a:pt x="489156" y="108633"/>
                  </a:lnTo>
                  <a:lnTo>
                    <a:pt x="461915" y="109109"/>
                  </a:lnTo>
                  <a:lnTo>
                    <a:pt x="461915" y="97679"/>
                  </a:lnTo>
                  <a:lnTo>
                    <a:pt x="467916" y="95583"/>
                  </a:lnTo>
                  <a:lnTo>
                    <a:pt x="467916" y="101013"/>
                  </a:lnTo>
                  <a:lnTo>
                    <a:pt x="474107" y="100251"/>
                  </a:lnTo>
                  <a:lnTo>
                    <a:pt x="475440" y="81296"/>
                  </a:lnTo>
                  <a:lnTo>
                    <a:pt x="460677" y="64151"/>
                  </a:lnTo>
                  <a:lnTo>
                    <a:pt x="459153" y="51673"/>
                  </a:lnTo>
                  <a:lnTo>
                    <a:pt x="447723" y="51673"/>
                  </a:lnTo>
                  <a:lnTo>
                    <a:pt x="445627" y="44434"/>
                  </a:lnTo>
                  <a:lnTo>
                    <a:pt x="457819" y="37481"/>
                  </a:lnTo>
                  <a:lnTo>
                    <a:pt x="451056" y="29480"/>
                  </a:lnTo>
                  <a:lnTo>
                    <a:pt x="440674" y="36243"/>
                  </a:lnTo>
                  <a:lnTo>
                    <a:pt x="427149" y="37576"/>
                  </a:lnTo>
                  <a:lnTo>
                    <a:pt x="428482" y="29575"/>
                  </a:lnTo>
                  <a:lnTo>
                    <a:pt x="427149" y="19193"/>
                  </a:lnTo>
                  <a:lnTo>
                    <a:pt x="390382" y="32909"/>
                  </a:lnTo>
                  <a:lnTo>
                    <a:pt x="382095" y="21193"/>
                  </a:lnTo>
                  <a:lnTo>
                    <a:pt x="369141" y="24051"/>
                  </a:lnTo>
                  <a:lnTo>
                    <a:pt x="358283" y="3572"/>
                  </a:lnTo>
                  <a:lnTo>
                    <a:pt x="337804" y="18621"/>
                  </a:lnTo>
                  <a:lnTo>
                    <a:pt x="315230" y="36243"/>
                  </a:lnTo>
                  <a:lnTo>
                    <a:pt x="312658" y="30813"/>
                  </a:lnTo>
                  <a:lnTo>
                    <a:pt x="303800" y="26718"/>
                  </a:lnTo>
                  <a:lnTo>
                    <a:pt x="290846" y="19955"/>
                  </a:lnTo>
                  <a:lnTo>
                    <a:pt x="260747" y="15859"/>
                  </a:lnTo>
                  <a:lnTo>
                    <a:pt x="250650" y="16145"/>
                  </a:lnTo>
                  <a:lnTo>
                    <a:pt x="247793" y="16145"/>
                  </a:lnTo>
                  <a:lnTo>
                    <a:pt x="206835" y="17193"/>
                  </a:lnTo>
                  <a:lnTo>
                    <a:pt x="197215" y="32242"/>
                  </a:lnTo>
                  <a:lnTo>
                    <a:pt x="176736" y="35576"/>
                  </a:lnTo>
                  <a:lnTo>
                    <a:pt x="157782" y="38433"/>
                  </a:lnTo>
                  <a:lnTo>
                    <a:pt x="155686" y="17955"/>
                  </a:lnTo>
                  <a:lnTo>
                    <a:pt x="150257" y="18717"/>
                  </a:lnTo>
                  <a:lnTo>
                    <a:pt x="148161" y="13764"/>
                  </a:lnTo>
                  <a:lnTo>
                    <a:pt x="140637" y="13764"/>
                  </a:lnTo>
                  <a:lnTo>
                    <a:pt x="147399" y="48530"/>
                  </a:lnTo>
                  <a:lnTo>
                    <a:pt x="143494" y="49292"/>
                  </a:lnTo>
                  <a:lnTo>
                    <a:pt x="144066" y="63008"/>
                  </a:lnTo>
                  <a:lnTo>
                    <a:pt x="154448" y="64818"/>
                  </a:lnTo>
                  <a:lnTo>
                    <a:pt x="155781" y="79867"/>
                  </a:lnTo>
                  <a:lnTo>
                    <a:pt x="165402" y="78534"/>
                  </a:lnTo>
                  <a:lnTo>
                    <a:pt x="165973" y="94917"/>
                  </a:lnTo>
                  <a:lnTo>
                    <a:pt x="152448" y="92345"/>
                  </a:lnTo>
                  <a:lnTo>
                    <a:pt x="149590" y="100346"/>
                  </a:lnTo>
                  <a:lnTo>
                    <a:pt x="139970" y="101108"/>
                  </a:lnTo>
                  <a:lnTo>
                    <a:pt x="143589" y="122920"/>
                  </a:lnTo>
                  <a:lnTo>
                    <a:pt x="155019" y="117491"/>
                  </a:lnTo>
                  <a:lnTo>
                    <a:pt x="166640" y="118253"/>
                  </a:lnTo>
                  <a:lnTo>
                    <a:pt x="167402" y="126254"/>
                  </a:lnTo>
                  <a:lnTo>
                    <a:pt x="167973" y="131683"/>
                  </a:lnTo>
                  <a:lnTo>
                    <a:pt x="160449" y="142065"/>
                  </a:lnTo>
                  <a:lnTo>
                    <a:pt x="164068" y="157591"/>
                  </a:lnTo>
                  <a:lnTo>
                    <a:pt x="178832" y="156829"/>
                  </a:lnTo>
                  <a:lnTo>
                    <a:pt x="178356" y="186357"/>
                  </a:lnTo>
                  <a:lnTo>
                    <a:pt x="170069" y="188166"/>
                  </a:lnTo>
                  <a:lnTo>
                    <a:pt x="172164" y="199311"/>
                  </a:lnTo>
                  <a:lnTo>
                    <a:pt x="177594" y="208169"/>
                  </a:lnTo>
                  <a:lnTo>
                    <a:pt x="168735" y="217789"/>
                  </a:lnTo>
                  <a:lnTo>
                    <a:pt x="170831" y="226552"/>
                  </a:lnTo>
                  <a:lnTo>
                    <a:pt x="178356" y="234077"/>
                  </a:lnTo>
                  <a:lnTo>
                    <a:pt x="165402" y="246269"/>
                  </a:lnTo>
                  <a:lnTo>
                    <a:pt x="106061" y="236172"/>
                  </a:lnTo>
                  <a:lnTo>
                    <a:pt x="74628" y="234553"/>
                  </a:lnTo>
                  <a:lnTo>
                    <a:pt x="57007" y="248269"/>
                  </a:lnTo>
                  <a:lnTo>
                    <a:pt x="36528" y="256270"/>
                  </a:lnTo>
                  <a:lnTo>
                    <a:pt x="7763" y="264557"/>
                  </a:lnTo>
                  <a:lnTo>
                    <a:pt x="3572" y="267891"/>
                  </a:lnTo>
                  <a:lnTo>
                    <a:pt x="9287" y="294561"/>
                  </a:lnTo>
                  <a:lnTo>
                    <a:pt x="5667" y="310086"/>
                  </a:lnTo>
                  <a:lnTo>
                    <a:pt x="10620" y="319707"/>
                  </a:lnTo>
                  <a:lnTo>
                    <a:pt x="18145" y="325136"/>
                  </a:lnTo>
                  <a:lnTo>
                    <a:pt x="22050" y="342757"/>
                  </a:lnTo>
                  <a:lnTo>
                    <a:pt x="33194" y="339423"/>
                  </a:lnTo>
                  <a:lnTo>
                    <a:pt x="40719" y="341519"/>
                  </a:lnTo>
                  <a:lnTo>
                    <a:pt x="52149" y="339423"/>
                  </a:lnTo>
                  <a:lnTo>
                    <a:pt x="57579" y="326469"/>
                  </a:lnTo>
                  <a:lnTo>
                    <a:pt x="70533" y="323136"/>
                  </a:lnTo>
                  <a:lnTo>
                    <a:pt x="67961" y="344948"/>
                  </a:lnTo>
                  <a:lnTo>
                    <a:pt x="74724" y="347805"/>
                  </a:lnTo>
                  <a:lnTo>
                    <a:pt x="73962" y="356664"/>
                  </a:lnTo>
                  <a:lnTo>
                    <a:pt x="67199" y="358759"/>
                  </a:lnTo>
                  <a:lnTo>
                    <a:pt x="70533" y="373809"/>
                  </a:lnTo>
                  <a:lnTo>
                    <a:pt x="77581" y="403146"/>
                  </a:lnTo>
                  <a:lnTo>
                    <a:pt x="86916" y="403146"/>
                  </a:lnTo>
                  <a:lnTo>
                    <a:pt x="94440" y="435816"/>
                  </a:lnTo>
                  <a:lnTo>
                    <a:pt x="103203" y="434483"/>
                  </a:lnTo>
                  <a:lnTo>
                    <a:pt x="106823" y="448770"/>
                  </a:lnTo>
                  <a:lnTo>
                    <a:pt x="119015" y="450866"/>
                  </a:lnTo>
                  <a:lnTo>
                    <a:pt x="120348" y="456295"/>
                  </a:lnTo>
                  <a:lnTo>
                    <a:pt x="127397" y="455533"/>
                  </a:lnTo>
                  <a:lnTo>
                    <a:pt x="129969" y="460962"/>
                  </a:lnTo>
                  <a:lnTo>
                    <a:pt x="138732" y="460962"/>
                  </a:lnTo>
                  <a:lnTo>
                    <a:pt x="142923" y="482203"/>
                  </a:lnTo>
                  <a:lnTo>
                    <a:pt x="158448" y="480108"/>
                  </a:lnTo>
                  <a:lnTo>
                    <a:pt x="159973" y="495157"/>
                  </a:lnTo>
                  <a:lnTo>
                    <a:pt x="145685" y="498491"/>
                  </a:lnTo>
                  <a:lnTo>
                    <a:pt x="149114" y="525732"/>
                  </a:lnTo>
                  <a:lnTo>
                    <a:pt x="118253" y="540020"/>
                  </a:lnTo>
                  <a:lnTo>
                    <a:pt x="120348" y="552498"/>
                  </a:lnTo>
                  <a:lnTo>
                    <a:pt x="131969" y="550402"/>
                  </a:lnTo>
                  <a:lnTo>
                    <a:pt x="134541" y="555069"/>
                  </a:lnTo>
                  <a:lnTo>
                    <a:pt x="147018" y="553736"/>
                  </a:lnTo>
                  <a:lnTo>
                    <a:pt x="150352" y="573453"/>
                  </a:lnTo>
                  <a:lnTo>
                    <a:pt x="141589" y="577644"/>
                  </a:lnTo>
                  <a:lnTo>
                    <a:pt x="145685" y="593455"/>
                  </a:lnTo>
                  <a:lnTo>
                    <a:pt x="154543" y="592693"/>
                  </a:lnTo>
                  <a:lnTo>
                    <a:pt x="158448" y="604314"/>
                  </a:lnTo>
                  <a:lnTo>
                    <a:pt x="183880" y="594693"/>
                  </a:lnTo>
                  <a:lnTo>
                    <a:pt x="188548" y="606885"/>
                  </a:lnTo>
                  <a:lnTo>
                    <a:pt x="183118" y="610219"/>
                  </a:lnTo>
                  <a:lnTo>
                    <a:pt x="187309" y="619268"/>
                  </a:lnTo>
                  <a:lnTo>
                    <a:pt x="200263" y="615172"/>
                  </a:lnTo>
                  <a:lnTo>
                    <a:pt x="211979" y="624792"/>
                  </a:lnTo>
                  <a:lnTo>
                    <a:pt x="228362" y="625269"/>
                  </a:lnTo>
                  <a:lnTo>
                    <a:pt x="243411" y="665464"/>
                  </a:lnTo>
                  <a:lnTo>
                    <a:pt x="234363" y="669560"/>
                  </a:lnTo>
                  <a:lnTo>
                    <a:pt x="241887" y="691372"/>
                  </a:lnTo>
                  <a:lnTo>
                    <a:pt x="248079" y="691944"/>
                  </a:lnTo>
                  <a:lnTo>
                    <a:pt x="248364" y="691944"/>
                  </a:lnTo>
                  <a:cubicBezTo>
                    <a:pt x="248364" y="691944"/>
                    <a:pt x="248364" y="691658"/>
                    <a:pt x="248650" y="691372"/>
                  </a:cubicBezTo>
                  <a:cubicBezTo>
                    <a:pt x="248936" y="690610"/>
                    <a:pt x="249126" y="689562"/>
                    <a:pt x="249698" y="688515"/>
                  </a:cubicBezTo>
                  <a:cubicBezTo>
                    <a:pt x="249698" y="688515"/>
                    <a:pt x="249698" y="688515"/>
                    <a:pt x="249698" y="688229"/>
                  </a:cubicBezTo>
                  <a:cubicBezTo>
                    <a:pt x="249698" y="688229"/>
                    <a:pt x="249698" y="688229"/>
                    <a:pt x="249698" y="687943"/>
                  </a:cubicBezTo>
                  <a:cubicBezTo>
                    <a:pt x="249698" y="687943"/>
                    <a:pt x="249984" y="687943"/>
                    <a:pt x="249984" y="687657"/>
                  </a:cubicBezTo>
                  <a:lnTo>
                    <a:pt x="249984" y="687372"/>
                  </a:lnTo>
                  <a:lnTo>
                    <a:pt x="249984" y="687086"/>
                  </a:lnTo>
                  <a:cubicBezTo>
                    <a:pt x="249984" y="687086"/>
                    <a:pt x="249984" y="686800"/>
                    <a:pt x="250269" y="686800"/>
                  </a:cubicBezTo>
                  <a:lnTo>
                    <a:pt x="250269" y="686514"/>
                  </a:lnTo>
                  <a:cubicBezTo>
                    <a:pt x="250269" y="686229"/>
                    <a:pt x="250269" y="685943"/>
                    <a:pt x="250269" y="685943"/>
                  </a:cubicBezTo>
                  <a:cubicBezTo>
                    <a:pt x="250555" y="685657"/>
                    <a:pt x="250555" y="685657"/>
                    <a:pt x="250555" y="685657"/>
                  </a:cubicBezTo>
                  <a:cubicBezTo>
                    <a:pt x="250555" y="685371"/>
                    <a:pt x="250555" y="685371"/>
                    <a:pt x="250555" y="685181"/>
                  </a:cubicBezTo>
                  <a:lnTo>
                    <a:pt x="250555" y="684895"/>
                  </a:lnTo>
                  <a:cubicBezTo>
                    <a:pt x="250841" y="684419"/>
                    <a:pt x="250841" y="683847"/>
                    <a:pt x="250841" y="683562"/>
                  </a:cubicBezTo>
                  <a:cubicBezTo>
                    <a:pt x="250841" y="683276"/>
                    <a:pt x="251127" y="683276"/>
                    <a:pt x="251127" y="683085"/>
                  </a:cubicBezTo>
                  <a:lnTo>
                    <a:pt x="251127" y="682800"/>
                  </a:lnTo>
                  <a:lnTo>
                    <a:pt x="251127" y="670893"/>
                  </a:lnTo>
                  <a:cubicBezTo>
                    <a:pt x="250365" y="667560"/>
                    <a:pt x="249317" y="664131"/>
                    <a:pt x="248269" y="660797"/>
                  </a:cubicBezTo>
                  <a:cubicBezTo>
                    <a:pt x="246745" y="656130"/>
                    <a:pt x="245698" y="651748"/>
                    <a:pt x="246174" y="646795"/>
                  </a:cubicBezTo>
                  <a:cubicBezTo>
                    <a:pt x="246174" y="646509"/>
                    <a:pt x="246936" y="648891"/>
                    <a:pt x="248269" y="652796"/>
                  </a:cubicBezTo>
                  <a:cubicBezTo>
                    <a:pt x="249031" y="655177"/>
                    <a:pt x="250079" y="658225"/>
                    <a:pt x="251127" y="661083"/>
                  </a:cubicBezTo>
                  <a:cubicBezTo>
                    <a:pt x="253698" y="668036"/>
                    <a:pt x="256556" y="675084"/>
                    <a:pt x="258366" y="674322"/>
                  </a:cubicBezTo>
                  <a:cubicBezTo>
                    <a:pt x="265414" y="670989"/>
                    <a:pt x="271320" y="663940"/>
                    <a:pt x="273415" y="656415"/>
                  </a:cubicBezTo>
                  <a:cubicBezTo>
                    <a:pt x="277606" y="643461"/>
                    <a:pt x="262271" y="634603"/>
                    <a:pt x="261223" y="625078"/>
                  </a:cubicBezTo>
                  <a:cubicBezTo>
                    <a:pt x="260652" y="620125"/>
                    <a:pt x="261699" y="610791"/>
                    <a:pt x="266652" y="611553"/>
                  </a:cubicBezTo>
                  <a:cubicBezTo>
                    <a:pt x="273129" y="612600"/>
                    <a:pt x="273415" y="622697"/>
                    <a:pt x="277511" y="627840"/>
                  </a:cubicBezTo>
                  <a:cubicBezTo>
                    <a:pt x="281131" y="632031"/>
                    <a:pt x="288655" y="633270"/>
                    <a:pt x="289703" y="638699"/>
                  </a:cubicBezTo>
                  <a:cubicBezTo>
                    <a:pt x="291036" y="644128"/>
                    <a:pt x="283226" y="648319"/>
                    <a:pt x="282940" y="653748"/>
                  </a:cubicBezTo>
                  <a:cubicBezTo>
                    <a:pt x="282654" y="658892"/>
                    <a:pt x="284750" y="664893"/>
                    <a:pt x="288369" y="668798"/>
                  </a:cubicBezTo>
                  <a:cubicBezTo>
                    <a:pt x="291227" y="671941"/>
                    <a:pt x="298752" y="668798"/>
                    <a:pt x="300847" y="672703"/>
                  </a:cubicBezTo>
                  <a:cubicBezTo>
                    <a:pt x="303990" y="679180"/>
                    <a:pt x="302181" y="685371"/>
                    <a:pt x="298752" y="691658"/>
                  </a:cubicBezTo>
                  <a:cubicBezTo>
                    <a:pt x="294370" y="699945"/>
                    <a:pt x="287607" y="706707"/>
                    <a:pt x="287607" y="706707"/>
                  </a:cubicBezTo>
                  <a:lnTo>
                    <a:pt x="297418" y="709565"/>
                  </a:lnTo>
                  <a:cubicBezTo>
                    <a:pt x="301609" y="700516"/>
                    <a:pt x="305991" y="691182"/>
                    <a:pt x="310658" y="682323"/>
                  </a:cubicBezTo>
                  <a:cubicBezTo>
                    <a:pt x="310944" y="682038"/>
                    <a:pt x="310944" y="681847"/>
                    <a:pt x="311134" y="681561"/>
                  </a:cubicBezTo>
                  <a:cubicBezTo>
                    <a:pt x="311420" y="681276"/>
                    <a:pt x="311420" y="680799"/>
                    <a:pt x="311610" y="680514"/>
                  </a:cubicBezTo>
                  <a:cubicBezTo>
                    <a:pt x="311896" y="679942"/>
                    <a:pt x="312087" y="679466"/>
                    <a:pt x="312373" y="678990"/>
                  </a:cubicBezTo>
                  <a:cubicBezTo>
                    <a:pt x="312658" y="678704"/>
                    <a:pt x="312658" y="678513"/>
                    <a:pt x="312849" y="678228"/>
                  </a:cubicBezTo>
                  <a:cubicBezTo>
                    <a:pt x="319326" y="666798"/>
                    <a:pt x="335899" y="650796"/>
                    <a:pt x="335899" y="637556"/>
                  </a:cubicBezTo>
                  <a:cubicBezTo>
                    <a:pt x="335899" y="630603"/>
                    <a:pt x="319326" y="653082"/>
                    <a:pt x="318278" y="652320"/>
                  </a:cubicBezTo>
                  <a:cubicBezTo>
                    <a:pt x="312563" y="648414"/>
                    <a:pt x="313325" y="639366"/>
                    <a:pt x="309991" y="633365"/>
                  </a:cubicBezTo>
                  <a:cubicBezTo>
                    <a:pt x="306657" y="626602"/>
                    <a:pt x="300942" y="621173"/>
                    <a:pt x="297799" y="614220"/>
                  </a:cubicBezTo>
                  <a:cubicBezTo>
                    <a:pt x="294656" y="607457"/>
                    <a:pt x="293418" y="599932"/>
                    <a:pt x="292370" y="592407"/>
                  </a:cubicBezTo>
                  <a:cubicBezTo>
                    <a:pt x="291608" y="586216"/>
                    <a:pt x="293418" y="579739"/>
                    <a:pt x="292370" y="573262"/>
                  </a:cubicBezTo>
                  <a:cubicBezTo>
                    <a:pt x="291608" y="567547"/>
                    <a:pt x="286179" y="562689"/>
                    <a:pt x="286941" y="556974"/>
                  </a:cubicBezTo>
                  <a:cubicBezTo>
                    <a:pt x="287988" y="548973"/>
                    <a:pt x="291036" y="539639"/>
                    <a:pt x="297799" y="535162"/>
                  </a:cubicBezTo>
                  <a:cubicBezTo>
                    <a:pt x="301704" y="532590"/>
                    <a:pt x="297037" y="544782"/>
                    <a:pt x="299133" y="548878"/>
                  </a:cubicBezTo>
                  <a:cubicBezTo>
                    <a:pt x="300657" y="551736"/>
                    <a:pt x="306086" y="551259"/>
                    <a:pt x="307419" y="554307"/>
                  </a:cubicBezTo>
                  <a:cubicBezTo>
                    <a:pt x="308753" y="557641"/>
                    <a:pt x="304276" y="561832"/>
                    <a:pt x="306086" y="565166"/>
                  </a:cubicBezTo>
                  <a:cubicBezTo>
                    <a:pt x="312563" y="578596"/>
                    <a:pt x="310467" y="595265"/>
                    <a:pt x="318278" y="608695"/>
                  </a:cubicBezTo>
                  <a:cubicBezTo>
                    <a:pt x="349901" y="663178"/>
                    <a:pt x="385906" y="590502"/>
                    <a:pt x="412385" y="571929"/>
                  </a:cubicBezTo>
                  <a:cubicBezTo>
                    <a:pt x="418576" y="567547"/>
                    <a:pt x="426673" y="565737"/>
                    <a:pt x="432864" y="561070"/>
                  </a:cubicBezTo>
                  <a:cubicBezTo>
                    <a:pt x="437055" y="557927"/>
                    <a:pt x="438102" y="551450"/>
                    <a:pt x="442484" y="548878"/>
                  </a:cubicBezTo>
                  <a:cubicBezTo>
                    <a:pt x="454676" y="541068"/>
                    <a:pt x="477250" y="539067"/>
                    <a:pt x="491442" y="538020"/>
                  </a:cubicBezTo>
                  <a:cubicBezTo>
                    <a:pt x="497634" y="537543"/>
                    <a:pt x="504111" y="538496"/>
                    <a:pt x="510683" y="538020"/>
                  </a:cubicBezTo>
                  <a:cubicBezTo>
                    <a:pt x="516874" y="537258"/>
                    <a:pt x="536877" y="529257"/>
                    <a:pt x="540496" y="538020"/>
                  </a:cubicBezTo>
                  <a:cubicBezTo>
                    <a:pt x="542782" y="543449"/>
                    <a:pt x="539734" y="550212"/>
                    <a:pt x="541734" y="555641"/>
                  </a:cubicBezTo>
                  <a:cubicBezTo>
                    <a:pt x="547926" y="571738"/>
                    <a:pt x="564023" y="538020"/>
                    <a:pt x="566404" y="533829"/>
                  </a:cubicBezTo>
                  <a:cubicBezTo>
                    <a:pt x="571071" y="526304"/>
                    <a:pt x="572405" y="516493"/>
                    <a:pt x="578882" y="510492"/>
                  </a:cubicBezTo>
                  <a:cubicBezTo>
                    <a:pt x="584025" y="505825"/>
                    <a:pt x="592598" y="506587"/>
                    <a:pt x="599075" y="503730"/>
                  </a:cubicBezTo>
                  <a:cubicBezTo>
                    <a:pt x="625269" y="493062"/>
                    <a:pt x="640318" y="474393"/>
                    <a:pt x="670132" y="490204"/>
                  </a:cubicBezTo>
                  <a:cubicBezTo>
                    <a:pt x="687753" y="499253"/>
                    <a:pt x="689848" y="510683"/>
                    <a:pt x="680990" y="528304"/>
                  </a:cubicBezTo>
                  <a:cubicBezTo>
                    <a:pt x="679466" y="531162"/>
                    <a:pt x="672227" y="532686"/>
                    <a:pt x="674227" y="535067"/>
                  </a:cubicBezTo>
                  <a:cubicBezTo>
                    <a:pt x="677085" y="538686"/>
                    <a:pt x="685086" y="540020"/>
                    <a:pt x="687657" y="536400"/>
                  </a:cubicBezTo>
                  <a:cubicBezTo>
                    <a:pt x="693658" y="528590"/>
                    <a:pt x="691848" y="517255"/>
                    <a:pt x="694611" y="507921"/>
                  </a:cubicBezTo>
                  <a:cubicBezTo>
                    <a:pt x="699564" y="491061"/>
                    <a:pt x="703659" y="476012"/>
                    <a:pt x="718995" y="465630"/>
                  </a:cubicBezTo>
                  <a:cubicBezTo>
                    <a:pt x="726805" y="460200"/>
                    <a:pt x="735092" y="455819"/>
                    <a:pt x="743379" y="451628"/>
                  </a:cubicBezTo>
                  <a:lnTo>
                    <a:pt x="743665" y="451342"/>
                  </a:lnTo>
                  <a:cubicBezTo>
                    <a:pt x="744236" y="451056"/>
                    <a:pt x="744426" y="450866"/>
                    <a:pt x="744998" y="450866"/>
                  </a:cubicBezTo>
                  <a:lnTo>
                    <a:pt x="746332" y="446484"/>
                  </a:lnTo>
                  <a:lnTo>
                    <a:pt x="735378" y="432197"/>
                  </a:lnTo>
                  <a:lnTo>
                    <a:pt x="742902" y="415052"/>
                  </a:lnTo>
                  <a:lnTo>
                    <a:pt x="760048" y="418386"/>
                  </a:lnTo>
                  <a:lnTo>
                    <a:pt x="768810" y="409623"/>
                  </a:lnTo>
                  <a:lnTo>
                    <a:pt x="757952" y="400860"/>
                  </a:lnTo>
                  <a:lnTo>
                    <a:pt x="764715" y="388668"/>
                  </a:lnTo>
                  <a:lnTo>
                    <a:pt x="751284" y="379619"/>
                  </a:lnTo>
                  <a:lnTo>
                    <a:pt x="742998" y="387144"/>
                  </a:lnTo>
                  <a:lnTo>
                    <a:pt x="729472" y="370856"/>
                  </a:lnTo>
                  <a:lnTo>
                    <a:pt x="719852" y="359426"/>
                  </a:lnTo>
                  <a:lnTo>
                    <a:pt x="705565" y="349806"/>
                  </a:lnTo>
                  <a:lnTo>
                    <a:pt x="689277" y="338947"/>
                  </a:lnTo>
                  <a:lnTo>
                    <a:pt x="712327" y="331422"/>
                  </a:lnTo>
                  <a:lnTo>
                    <a:pt x="702231" y="318945"/>
                  </a:lnTo>
                  <a:lnTo>
                    <a:pt x="692610" y="295894"/>
                  </a:lnTo>
                  <a:lnTo>
                    <a:pt x="696040" y="291703"/>
                  </a:lnTo>
                  <a:lnTo>
                    <a:pt x="702802" y="297132"/>
                  </a:lnTo>
                  <a:lnTo>
                    <a:pt x="715756" y="293037"/>
                  </a:lnTo>
                  <a:lnTo>
                    <a:pt x="719852" y="301323"/>
                  </a:lnTo>
                  <a:lnTo>
                    <a:pt x="749094" y="285798"/>
                  </a:lnTo>
                  <a:lnTo>
                    <a:pt x="747760" y="263223"/>
                  </a:lnTo>
                  <a:lnTo>
                    <a:pt x="755857" y="261699"/>
                  </a:lnTo>
                  <a:lnTo>
                    <a:pt x="761000" y="275320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1" name="Полилиния: фигура 512">
              <a:extLst>
                <a:ext uri="{FF2B5EF4-FFF2-40B4-BE49-F238E27FC236}">
                  <a16:creationId xmlns:a16="http://schemas.microsoft.com/office/drawing/2014/main" id="{257B6179-4FA5-92A3-AC47-AE0A86DB76D9}"/>
                </a:ext>
              </a:extLst>
            </p:cNvPr>
            <p:cNvSpPr/>
            <p:nvPr/>
          </p:nvSpPr>
          <p:spPr>
            <a:xfrm>
              <a:off x="8991041" y="3021568"/>
              <a:ext cx="1227959" cy="1749817"/>
            </a:xfrm>
            <a:custGeom>
              <a:avLst/>
              <a:gdLst>
                <a:gd name="connsiteX0" fmla="*/ 26718 w 647700"/>
                <a:gd name="connsiteY0" fmla="*/ 257985 h 904875"/>
                <a:gd name="connsiteX1" fmla="*/ 26718 w 647700"/>
                <a:gd name="connsiteY1" fmla="*/ 251222 h 904875"/>
                <a:gd name="connsiteX2" fmla="*/ 22812 w 647700"/>
                <a:gd name="connsiteY2" fmla="*/ 251222 h 904875"/>
                <a:gd name="connsiteX3" fmla="*/ 21289 w 647700"/>
                <a:gd name="connsiteY3" fmla="*/ 238744 h 904875"/>
                <a:gd name="connsiteX4" fmla="*/ 27480 w 647700"/>
                <a:gd name="connsiteY4" fmla="*/ 234077 h 904875"/>
                <a:gd name="connsiteX5" fmla="*/ 19193 w 647700"/>
                <a:gd name="connsiteY5" fmla="*/ 218265 h 904875"/>
                <a:gd name="connsiteX6" fmla="*/ 12430 w 647700"/>
                <a:gd name="connsiteY6" fmla="*/ 212836 h 904875"/>
                <a:gd name="connsiteX7" fmla="*/ 10335 w 647700"/>
                <a:gd name="connsiteY7" fmla="*/ 201406 h 904875"/>
                <a:gd name="connsiteX8" fmla="*/ 19193 w 647700"/>
                <a:gd name="connsiteY8" fmla="*/ 191786 h 904875"/>
                <a:gd name="connsiteX9" fmla="*/ 25384 w 647700"/>
                <a:gd name="connsiteY9" fmla="*/ 193881 h 904875"/>
                <a:gd name="connsiteX10" fmla="*/ 30814 w 647700"/>
                <a:gd name="connsiteY10" fmla="*/ 189690 h 904875"/>
                <a:gd name="connsiteX11" fmla="*/ 38338 w 647700"/>
                <a:gd name="connsiteY11" fmla="*/ 199787 h 904875"/>
                <a:gd name="connsiteX12" fmla="*/ 47958 w 647700"/>
                <a:gd name="connsiteY12" fmla="*/ 199311 h 904875"/>
                <a:gd name="connsiteX13" fmla="*/ 50054 w 647700"/>
                <a:gd name="connsiteY13" fmla="*/ 187690 h 904875"/>
                <a:gd name="connsiteX14" fmla="*/ 67199 w 647700"/>
                <a:gd name="connsiteY14" fmla="*/ 186357 h 904875"/>
                <a:gd name="connsiteX15" fmla="*/ 73200 w 647700"/>
                <a:gd name="connsiteY15" fmla="*/ 191786 h 904875"/>
                <a:gd name="connsiteX16" fmla="*/ 77391 w 647700"/>
                <a:gd name="connsiteY16" fmla="*/ 186357 h 904875"/>
                <a:gd name="connsiteX17" fmla="*/ 95012 w 647700"/>
                <a:gd name="connsiteY17" fmla="*/ 206835 h 904875"/>
                <a:gd name="connsiteX18" fmla="*/ 99965 w 647700"/>
                <a:gd name="connsiteY18" fmla="*/ 201406 h 904875"/>
                <a:gd name="connsiteX19" fmla="*/ 86249 w 647700"/>
                <a:gd name="connsiteY19" fmla="*/ 186357 h 904875"/>
                <a:gd name="connsiteX20" fmla="*/ 93774 w 647700"/>
                <a:gd name="connsiteY20" fmla="*/ 175498 h 904875"/>
                <a:gd name="connsiteX21" fmla="*/ 104632 w 647700"/>
                <a:gd name="connsiteY21" fmla="*/ 180165 h 904875"/>
                <a:gd name="connsiteX22" fmla="*/ 108823 w 647700"/>
                <a:gd name="connsiteY22" fmla="*/ 161020 h 904875"/>
                <a:gd name="connsiteX23" fmla="*/ 117681 w 647700"/>
                <a:gd name="connsiteY23" fmla="*/ 161782 h 904875"/>
                <a:gd name="connsiteX24" fmla="*/ 117681 w 647700"/>
                <a:gd name="connsiteY24" fmla="*/ 173498 h 904875"/>
                <a:gd name="connsiteX25" fmla="*/ 133493 w 647700"/>
                <a:gd name="connsiteY25" fmla="*/ 178165 h 904875"/>
                <a:gd name="connsiteX26" fmla="*/ 133493 w 647700"/>
                <a:gd name="connsiteY26" fmla="*/ 157210 h 904875"/>
                <a:gd name="connsiteX27" fmla="*/ 141494 w 647700"/>
                <a:gd name="connsiteY27" fmla="*/ 142161 h 904875"/>
                <a:gd name="connsiteX28" fmla="*/ 151876 w 647700"/>
                <a:gd name="connsiteY28" fmla="*/ 140065 h 904875"/>
                <a:gd name="connsiteX29" fmla="*/ 155210 w 647700"/>
                <a:gd name="connsiteY29" fmla="*/ 135874 h 904875"/>
                <a:gd name="connsiteX30" fmla="*/ 172831 w 647700"/>
                <a:gd name="connsiteY30" fmla="*/ 138732 h 904875"/>
                <a:gd name="connsiteX31" fmla="*/ 174165 w 647700"/>
                <a:gd name="connsiteY31" fmla="*/ 133302 h 904875"/>
                <a:gd name="connsiteX32" fmla="*/ 156543 w 647700"/>
                <a:gd name="connsiteY32" fmla="*/ 120825 h 904875"/>
                <a:gd name="connsiteX33" fmla="*/ 156543 w 647700"/>
                <a:gd name="connsiteY33" fmla="*/ 114062 h 904875"/>
                <a:gd name="connsiteX34" fmla="*/ 164830 w 647700"/>
                <a:gd name="connsiteY34" fmla="*/ 114824 h 904875"/>
                <a:gd name="connsiteX35" fmla="*/ 171593 w 647700"/>
                <a:gd name="connsiteY35" fmla="*/ 105204 h 904875"/>
                <a:gd name="connsiteX36" fmla="*/ 182451 w 647700"/>
                <a:gd name="connsiteY36" fmla="*/ 106537 h 904875"/>
                <a:gd name="connsiteX37" fmla="*/ 183690 w 647700"/>
                <a:gd name="connsiteY37" fmla="*/ 88154 h 904875"/>
                <a:gd name="connsiteX38" fmla="*/ 202073 w 647700"/>
                <a:gd name="connsiteY38" fmla="*/ 78057 h 904875"/>
                <a:gd name="connsiteX39" fmla="*/ 198739 w 647700"/>
                <a:gd name="connsiteY39" fmla="*/ 65580 h 904875"/>
                <a:gd name="connsiteX40" fmla="*/ 200073 w 647700"/>
                <a:gd name="connsiteY40" fmla="*/ 59579 h 904875"/>
                <a:gd name="connsiteX41" fmla="*/ 218456 w 647700"/>
                <a:gd name="connsiteY41" fmla="*/ 55959 h 904875"/>
                <a:gd name="connsiteX42" fmla="*/ 230076 w 647700"/>
                <a:gd name="connsiteY42" fmla="*/ 46625 h 904875"/>
                <a:gd name="connsiteX43" fmla="*/ 203406 w 647700"/>
                <a:gd name="connsiteY43" fmla="*/ 34147 h 904875"/>
                <a:gd name="connsiteX44" fmla="*/ 210931 w 647700"/>
                <a:gd name="connsiteY44" fmla="*/ 17288 h 904875"/>
                <a:gd name="connsiteX45" fmla="*/ 215027 w 647700"/>
                <a:gd name="connsiteY45" fmla="*/ 11097 h 904875"/>
                <a:gd name="connsiteX46" fmla="*/ 232172 w 647700"/>
                <a:gd name="connsiteY46" fmla="*/ 10335 h 904875"/>
                <a:gd name="connsiteX47" fmla="*/ 233506 w 647700"/>
                <a:gd name="connsiteY47" fmla="*/ 6144 h 904875"/>
                <a:gd name="connsiteX48" fmla="*/ 271606 w 647700"/>
                <a:gd name="connsiteY48" fmla="*/ 14430 h 904875"/>
                <a:gd name="connsiteX49" fmla="*/ 285322 w 647700"/>
                <a:gd name="connsiteY49" fmla="*/ 15764 h 904875"/>
                <a:gd name="connsiteX50" fmla="*/ 290751 w 647700"/>
                <a:gd name="connsiteY50" fmla="*/ 3572 h 904875"/>
                <a:gd name="connsiteX51" fmla="*/ 301133 w 647700"/>
                <a:gd name="connsiteY51" fmla="*/ 7763 h 904875"/>
                <a:gd name="connsiteX52" fmla="*/ 305800 w 647700"/>
                <a:gd name="connsiteY52" fmla="*/ 16621 h 904875"/>
                <a:gd name="connsiteX53" fmla="*/ 301609 w 647700"/>
                <a:gd name="connsiteY53" fmla="*/ 27480 h 904875"/>
                <a:gd name="connsiteX54" fmla="*/ 328851 w 647700"/>
                <a:gd name="connsiteY54" fmla="*/ 40434 h 904875"/>
                <a:gd name="connsiteX55" fmla="*/ 337137 w 647700"/>
                <a:gd name="connsiteY55" fmla="*/ 28718 h 904875"/>
                <a:gd name="connsiteX56" fmla="*/ 347996 w 647700"/>
                <a:gd name="connsiteY56" fmla="*/ 29480 h 904875"/>
                <a:gd name="connsiteX57" fmla="*/ 339709 w 647700"/>
                <a:gd name="connsiteY57" fmla="*/ 58817 h 904875"/>
                <a:gd name="connsiteX58" fmla="*/ 353425 w 647700"/>
                <a:gd name="connsiteY58" fmla="*/ 78057 h 904875"/>
                <a:gd name="connsiteX59" fmla="*/ 340376 w 647700"/>
                <a:gd name="connsiteY59" fmla="*/ 81963 h 904875"/>
                <a:gd name="connsiteX60" fmla="*/ 338281 w 647700"/>
                <a:gd name="connsiteY60" fmla="*/ 92821 h 904875"/>
                <a:gd name="connsiteX61" fmla="*/ 333613 w 647700"/>
                <a:gd name="connsiteY61" fmla="*/ 92821 h 904875"/>
                <a:gd name="connsiteX62" fmla="*/ 333613 w 647700"/>
                <a:gd name="connsiteY62" fmla="*/ 99774 h 904875"/>
                <a:gd name="connsiteX63" fmla="*/ 343710 w 647700"/>
                <a:gd name="connsiteY63" fmla="*/ 101870 h 904875"/>
                <a:gd name="connsiteX64" fmla="*/ 333613 w 647700"/>
                <a:gd name="connsiteY64" fmla="*/ 109871 h 904875"/>
                <a:gd name="connsiteX65" fmla="*/ 337042 w 647700"/>
                <a:gd name="connsiteY65" fmla="*/ 118158 h 904875"/>
                <a:gd name="connsiteX66" fmla="*/ 347901 w 647700"/>
                <a:gd name="connsiteY66" fmla="*/ 113967 h 904875"/>
                <a:gd name="connsiteX67" fmla="*/ 361617 w 647700"/>
                <a:gd name="connsiteY67" fmla="*/ 107775 h 904875"/>
                <a:gd name="connsiteX68" fmla="*/ 372475 w 647700"/>
                <a:gd name="connsiteY68" fmla="*/ 105204 h 904875"/>
                <a:gd name="connsiteX69" fmla="*/ 386763 w 647700"/>
                <a:gd name="connsiteY69" fmla="*/ 96917 h 904875"/>
                <a:gd name="connsiteX70" fmla="*/ 388858 w 647700"/>
                <a:gd name="connsiteY70" fmla="*/ 112728 h 904875"/>
                <a:gd name="connsiteX71" fmla="*/ 393525 w 647700"/>
                <a:gd name="connsiteY71" fmla="*/ 131112 h 904875"/>
                <a:gd name="connsiteX72" fmla="*/ 403146 w 647700"/>
                <a:gd name="connsiteY72" fmla="*/ 131588 h 904875"/>
                <a:gd name="connsiteX73" fmla="*/ 405241 w 647700"/>
                <a:gd name="connsiteY73" fmla="*/ 142446 h 904875"/>
                <a:gd name="connsiteX74" fmla="*/ 419529 w 647700"/>
                <a:gd name="connsiteY74" fmla="*/ 143970 h 904875"/>
                <a:gd name="connsiteX75" fmla="*/ 418195 w 647700"/>
                <a:gd name="connsiteY75" fmla="*/ 151495 h 904875"/>
                <a:gd name="connsiteX76" fmla="*/ 409432 w 647700"/>
                <a:gd name="connsiteY76" fmla="*/ 152829 h 904875"/>
                <a:gd name="connsiteX77" fmla="*/ 410766 w 647700"/>
                <a:gd name="connsiteY77" fmla="*/ 162449 h 904875"/>
                <a:gd name="connsiteX78" fmla="*/ 404003 w 647700"/>
                <a:gd name="connsiteY78" fmla="*/ 170450 h 904875"/>
                <a:gd name="connsiteX79" fmla="*/ 412004 w 647700"/>
                <a:gd name="connsiteY79" fmla="*/ 177975 h 904875"/>
                <a:gd name="connsiteX80" fmla="*/ 421529 w 647700"/>
                <a:gd name="connsiteY80" fmla="*/ 175879 h 904875"/>
                <a:gd name="connsiteX81" fmla="*/ 424386 w 647700"/>
                <a:gd name="connsiteY81" fmla="*/ 192167 h 904875"/>
                <a:gd name="connsiteX82" fmla="*/ 418957 w 647700"/>
                <a:gd name="connsiteY82" fmla="*/ 200454 h 904875"/>
                <a:gd name="connsiteX83" fmla="*/ 411432 w 647700"/>
                <a:gd name="connsiteY83" fmla="*/ 201787 h 904875"/>
                <a:gd name="connsiteX84" fmla="*/ 402384 w 647700"/>
                <a:gd name="connsiteY84" fmla="*/ 210645 h 904875"/>
                <a:gd name="connsiteX85" fmla="*/ 405241 w 647700"/>
                <a:gd name="connsiteY85" fmla="*/ 216075 h 904875"/>
                <a:gd name="connsiteX86" fmla="*/ 413528 w 647700"/>
                <a:gd name="connsiteY86" fmla="*/ 217599 h 904875"/>
                <a:gd name="connsiteX87" fmla="*/ 417433 w 647700"/>
                <a:gd name="connsiteY87" fmla="*/ 249507 h 904875"/>
                <a:gd name="connsiteX88" fmla="*/ 435340 w 647700"/>
                <a:gd name="connsiteY88" fmla="*/ 261985 h 904875"/>
                <a:gd name="connsiteX89" fmla="*/ 436674 w 647700"/>
                <a:gd name="connsiteY89" fmla="*/ 285036 h 904875"/>
                <a:gd name="connsiteX90" fmla="*/ 440007 w 647700"/>
                <a:gd name="connsiteY90" fmla="*/ 294656 h 904875"/>
                <a:gd name="connsiteX91" fmla="*/ 456295 w 647700"/>
                <a:gd name="connsiteY91" fmla="*/ 288465 h 904875"/>
                <a:gd name="connsiteX92" fmla="*/ 463058 w 647700"/>
                <a:gd name="connsiteY92" fmla="*/ 291322 h 904875"/>
                <a:gd name="connsiteX93" fmla="*/ 462582 w 647700"/>
                <a:gd name="connsiteY93" fmla="*/ 308372 h 904875"/>
                <a:gd name="connsiteX94" fmla="*/ 478869 w 647700"/>
                <a:gd name="connsiteY94" fmla="*/ 310944 h 904875"/>
                <a:gd name="connsiteX95" fmla="*/ 482203 w 647700"/>
                <a:gd name="connsiteY95" fmla="*/ 319802 h 904875"/>
                <a:gd name="connsiteX96" fmla="*/ 473440 w 647700"/>
                <a:gd name="connsiteY96" fmla="*/ 325993 h 904875"/>
                <a:gd name="connsiteX97" fmla="*/ 472678 w 647700"/>
                <a:gd name="connsiteY97" fmla="*/ 344376 h 904875"/>
                <a:gd name="connsiteX98" fmla="*/ 487728 w 647700"/>
                <a:gd name="connsiteY98" fmla="*/ 349806 h 904875"/>
                <a:gd name="connsiteX99" fmla="*/ 506968 w 647700"/>
                <a:gd name="connsiteY99" fmla="*/ 354473 h 904875"/>
                <a:gd name="connsiteX100" fmla="*/ 524113 w 647700"/>
                <a:gd name="connsiteY100" fmla="*/ 377809 h 904875"/>
                <a:gd name="connsiteX101" fmla="*/ 535543 w 647700"/>
                <a:gd name="connsiteY101" fmla="*/ 383238 h 904875"/>
                <a:gd name="connsiteX102" fmla="*/ 556784 w 647700"/>
                <a:gd name="connsiteY102" fmla="*/ 388668 h 904875"/>
                <a:gd name="connsiteX103" fmla="*/ 579834 w 647700"/>
                <a:gd name="connsiteY103" fmla="*/ 396669 h 904875"/>
                <a:gd name="connsiteX104" fmla="*/ 576501 w 647700"/>
                <a:gd name="connsiteY104" fmla="*/ 413242 h 904875"/>
                <a:gd name="connsiteX105" fmla="*/ 586121 w 647700"/>
                <a:gd name="connsiteY105" fmla="*/ 419243 h 904875"/>
                <a:gd name="connsiteX106" fmla="*/ 584787 w 647700"/>
                <a:gd name="connsiteY106" fmla="*/ 433245 h 904875"/>
                <a:gd name="connsiteX107" fmla="*/ 610695 w 647700"/>
                <a:gd name="connsiteY107" fmla="*/ 430673 h 904875"/>
                <a:gd name="connsiteX108" fmla="*/ 636413 w 647700"/>
                <a:gd name="connsiteY108" fmla="*/ 429911 h 904875"/>
                <a:gd name="connsiteX109" fmla="*/ 635841 w 647700"/>
                <a:gd name="connsiteY109" fmla="*/ 451152 h 904875"/>
                <a:gd name="connsiteX110" fmla="*/ 652986 w 647700"/>
                <a:gd name="connsiteY110" fmla="*/ 451152 h 904875"/>
                <a:gd name="connsiteX111" fmla="*/ 646795 w 647700"/>
                <a:gd name="connsiteY111" fmla="*/ 472964 h 904875"/>
                <a:gd name="connsiteX112" fmla="*/ 653558 w 647700"/>
                <a:gd name="connsiteY112" fmla="*/ 485156 h 904875"/>
                <a:gd name="connsiteX113" fmla="*/ 643461 w 647700"/>
                <a:gd name="connsiteY113" fmla="*/ 485156 h 904875"/>
                <a:gd name="connsiteX114" fmla="*/ 596313 w 647700"/>
                <a:gd name="connsiteY114" fmla="*/ 492681 h 904875"/>
                <a:gd name="connsiteX115" fmla="*/ 576596 w 647700"/>
                <a:gd name="connsiteY115" fmla="*/ 543258 h 904875"/>
                <a:gd name="connsiteX116" fmla="*/ 579930 w 647700"/>
                <a:gd name="connsiteY116" fmla="*/ 559546 h 904875"/>
                <a:gd name="connsiteX117" fmla="*/ 564880 w 647700"/>
                <a:gd name="connsiteY117" fmla="*/ 560308 h 904875"/>
                <a:gd name="connsiteX118" fmla="*/ 554784 w 647700"/>
                <a:gd name="connsiteY118" fmla="*/ 568309 h 904875"/>
                <a:gd name="connsiteX119" fmla="*/ 550593 w 647700"/>
                <a:gd name="connsiteY119" fmla="*/ 582597 h 904875"/>
                <a:gd name="connsiteX120" fmla="*/ 513731 w 647700"/>
                <a:gd name="connsiteY120" fmla="*/ 589550 h 904875"/>
                <a:gd name="connsiteX121" fmla="*/ 505730 w 647700"/>
                <a:gd name="connsiteY121" fmla="*/ 599170 h 904875"/>
                <a:gd name="connsiteX122" fmla="*/ 489156 w 647700"/>
                <a:gd name="connsiteY122" fmla="*/ 594217 h 904875"/>
                <a:gd name="connsiteX123" fmla="*/ 479822 w 647700"/>
                <a:gd name="connsiteY123" fmla="*/ 610505 h 904875"/>
                <a:gd name="connsiteX124" fmla="*/ 471535 w 647700"/>
                <a:gd name="connsiteY124" fmla="*/ 619363 h 904875"/>
                <a:gd name="connsiteX125" fmla="*/ 465344 w 647700"/>
                <a:gd name="connsiteY125" fmla="*/ 632317 h 904875"/>
                <a:gd name="connsiteX126" fmla="*/ 465344 w 647700"/>
                <a:gd name="connsiteY126" fmla="*/ 650224 h 904875"/>
                <a:gd name="connsiteX127" fmla="*/ 472297 w 647700"/>
                <a:gd name="connsiteY127" fmla="*/ 652796 h 904875"/>
                <a:gd name="connsiteX128" fmla="*/ 474393 w 647700"/>
                <a:gd name="connsiteY128" fmla="*/ 688324 h 904875"/>
                <a:gd name="connsiteX129" fmla="*/ 452390 w 647700"/>
                <a:gd name="connsiteY129" fmla="*/ 705945 h 904875"/>
                <a:gd name="connsiteX130" fmla="*/ 452390 w 647700"/>
                <a:gd name="connsiteY130" fmla="*/ 716804 h 904875"/>
                <a:gd name="connsiteX131" fmla="*/ 492871 w 647700"/>
                <a:gd name="connsiteY131" fmla="*/ 716804 h 904875"/>
                <a:gd name="connsiteX132" fmla="*/ 464868 w 647700"/>
                <a:gd name="connsiteY132" fmla="*/ 750237 h 904875"/>
                <a:gd name="connsiteX133" fmla="*/ 464868 w 647700"/>
                <a:gd name="connsiteY133" fmla="*/ 785003 h 904875"/>
                <a:gd name="connsiteX134" fmla="*/ 462010 w 647700"/>
                <a:gd name="connsiteY134" fmla="*/ 793290 h 904875"/>
                <a:gd name="connsiteX135" fmla="*/ 434007 w 647700"/>
                <a:gd name="connsiteY135" fmla="*/ 823865 h 904875"/>
                <a:gd name="connsiteX136" fmla="*/ 438198 w 647700"/>
                <a:gd name="connsiteY136" fmla="*/ 813006 h 904875"/>
                <a:gd name="connsiteX137" fmla="*/ 406860 w 647700"/>
                <a:gd name="connsiteY137" fmla="*/ 800814 h 904875"/>
                <a:gd name="connsiteX138" fmla="*/ 371332 w 647700"/>
                <a:gd name="connsiteY138" fmla="*/ 802148 h 904875"/>
                <a:gd name="connsiteX139" fmla="*/ 354949 w 647700"/>
                <a:gd name="connsiteY139" fmla="*/ 809101 h 904875"/>
                <a:gd name="connsiteX140" fmla="*/ 329041 w 647700"/>
                <a:gd name="connsiteY140" fmla="*/ 815864 h 904875"/>
                <a:gd name="connsiteX141" fmla="*/ 296370 w 647700"/>
                <a:gd name="connsiteY141" fmla="*/ 813006 h 904875"/>
                <a:gd name="connsiteX142" fmla="*/ 282940 w 647700"/>
                <a:gd name="connsiteY142" fmla="*/ 826722 h 904875"/>
                <a:gd name="connsiteX143" fmla="*/ 258270 w 647700"/>
                <a:gd name="connsiteY143" fmla="*/ 859393 h 904875"/>
                <a:gd name="connsiteX144" fmla="*/ 233601 w 647700"/>
                <a:gd name="connsiteY144" fmla="*/ 902922 h 904875"/>
                <a:gd name="connsiteX145" fmla="*/ 232267 w 647700"/>
                <a:gd name="connsiteY145" fmla="*/ 883968 h 904875"/>
                <a:gd name="connsiteX146" fmla="*/ 185881 w 647700"/>
                <a:gd name="connsiteY146" fmla="*/ 894826 h 904875"/>
                <a:gd name="connsiteX147" fmla="*/ 168735 w 647700"/>
                <a:gd name="connsiteY147" fmla="*/ 903875 h 904875"/>
                <a:gd name="connsiteX148" fmla="*/ 166640 w 647700"/>
                <a:gd name="connsiteY148" fmla="*/ 901494 h 904875"/>
                <a:gd name="connsiteX149" fmla="*/ 155686 w 647700"/>
                <a:gd name="connsiteY149" fmla="*/ 887206 h 904875"/>
                <a:gd name="connsiteX150" fmla="*/ 163211 w 647700"/>
                <a:gd name="connsiteY150" fmla="*/ 870061 h 904875"/>
                <a:gd name="connsiteX151" fmla="*/ 180356 w 647700"/>
                <a:gd name="connsiteY151" fmla="*/ 873395 h 904875"/>
                <a:gd name="connsiteX152" fmla="*/ 189119 w 647700"/>
                <a:gd name="connsiteY152" fmla="*/ 864632 h 904875"/>
                <a:gd name="connsiteX153" fmla="*/ 178260 w 647700"/>
                <a:gd name="connsiteY153" fmla="*/ 855869 h 904875"/>
                <a:gd name="connsiteX154" fmla="*/ 185023 w 647700"/>
                <a:gd name="connsiteY154" fmla="*/ 843677 h 904875"/>
                <a:gd name="connsiteX155" fmla="*/ 171593 w 647700"/>
                <a:gd name="connsiteY155" fmla="*/ 834628 h 904875"/>
                <a:gd name="connsiteX156" fmla="*/ 163306 w 647700"/>
                <a:gd name="connsiteY156" fmla="*/ 842153 h 904875"/>
                <a:gd name="connsiteX157" fmla="*/ 149781 w 647700"/>
                <a:gd name="connsiteY157" fmla="*/ 825865 h 904875"/>
                <a:gd name="connsiteX158" fmla="*/ 140160 w 647700"/>
                <a:gd name="connsiteY158" fmla="*/ 814435 h 904875"/>
                <a:gd name="connsiteX159" fmla="*/ 125873 w 647700"/>
                <a:gd name="connsiteY159" fmla="*/ 804815 h 904875"/>
                <a:gd name="connsiteX160" fmla="*/ 109585 w 647700"/>
                <a:gd name="connsiteY160" fmla="*/ 793956 h 904875"/>
                <a:gd name="connsiteX161" fmla="*/ 132636 w 647700"/>
                <a:gd name="connsiteY161" fmla="*/ 786432 h 904875"/>
                <a:gd name="connsiteX162" fmla="*/ 122539 w 647700"/>
                <a:gd name="connsiteY162" fmla="*/ 773954 h 904875"/>
                <a:gd name="connsiteX163" fmla="*/ 112919 w 647700"/>
                <a:gd name="connsiteY163" fmla="*/ 750903 h 904875"/>
                <a:gd name="connsiteX164" fmla="*/ 116348 w 647700"/>
                <a:gd name="connsiteY164" fmla="*/ 746712 h 904875"/>
                <a:gd name="connsiteX165" fmla="*/ 123111 w 647700"/>
                <a:gd name="connsiteY165" fmla="*/ 752142 h 904875"/>
                <a:gd name="connsiteX166" fmla="*/ 136065 w 647700"/>
                <a:gd name="connsiteY166" fmla="*/ 748046 h 904875"/>
                <a:gd name="connsiteX167" fmla="*/ 140160 w 647700"/>
                <a:gd name="connsiteY167" fmla="*/ 756333 h 904875"/>
                <a:gd name="connsiteX168" fmla="*/ 169402 w 647700"/>
                <a:gd name="connsiteY168" fmla="*/ 740807 h 904875"/>
                <a:gd name="connsiteX169" fmla="*/ 168069 w 647700"/>
                <a:gd name="connsiteY169" fmla="*/ 718233 h 904875"/>
                <a:gd name="connsiteX170" fmla="*/ 176165 w 647700"/>
                <a:gd name="connsiteY170" fmla="*/ 716709 h 904875"/>
                <a:gd name="connsiteX171" fmla="*/ 181594 w 647700"/>
                <a:gd name="connsiteY171" fmla="*/ 730425 h 904875"/>
                <a:gd name="connsiteX172" fmla="*/ 190643 w 647700"/>
                <a:gd name="connsiteY172" fmla="*/ 726329 h 904875"/>
                <a:gd name="connsiteX173" fmla="*/ 189881 w 647700"/>
                <a:gd name="connsiteY173" fmla="*/ 711280 h 904875"/>
                <a:gd name="connsiteX174" fmla="*/ 196072 w 647700"/>
                <a:gd name="connsiteY174" fmla="*/ 685562 h 904875"/>
                <a:gd name="connsiteX175" fmla="*/ 187785 w 647700"/>
                <a:gd name="connsiteY175" fmla="*/ 685562 h 904875"/>
                <a:gd name="connsiteX176" fmla="*/ 186452 w 647700"/>
                <a:gd name="connsiteY176" fmla="*/ 678609 h 904875"/>
                <a:gd name="connsiteX177" fmla="*/ 178927 w 647700"/>
                <a:gd name="connsiteY177" fmla="*/ 678609 h 904875"/>
                <a:gd name="connsiteX178" fmla="*/ 174736 w 647700"/>
                <a:gd name="connsiteY178" fmla="*/ 688991 h 904875"/>
                <a:gd name="connsiteX179" fmla="*/ 139970 w 647700"/>
                <a:gd name="connsiteY179" fmla="*/ 658130 h 904875"/>
                <a:gd name="connsiteX180" fmla="*/ 134541 w 647700"/>
                <a:gd name="connsiteY180" fmla="*/ 663559 h 904875"/>
                <a:gd name="connsiteX181" fmla="*/ 113300 w 647700"/>
                <a:gd name="connsiteY181" fmla="*/ 648033 h 904875"/>
                <a:gd name="connsiteX182" fmla="*/ 103203 w 647700"/>
                <a:gd name="connsiteY182" fmla="*/ 660226 h 904875"/>
                <a:gd name="connsiteX183" fmla="*/ 84820 w 647700"/>
                <a:gd name="connsiteY183" fmla="*/ 635080 h 904875"/>
                <a:gd name="connsiteX184" fmla="*/ 70533 w 647700"/>
                <a:gd name="connsiteY184" fmla="*/ 644700 h 904875"/>
                <a:gd name="connsiteX185" fmla="*/ 54721 w 647700"/>
                <a:gd name="connsiteY185" fmla="*/ 623459 h 904875"/>
                <a:gd name="connsiteX186" fmla="*/ 70533 w 647700"/>
                <a:gd name="connsiteY186" fmla="*/ 618792 h 904875"/>
                <a:gd name="connsiteX187" fmla="*/ 67199 w 647700"/>
                <a:gd name="connsiteY187" fmla="*/ 610505 h 904875"/>
                <a:gd name="connsiteX188" fmla="*/ 43101 w 647700"/>
                <a:gd name="connsiteY188" fmla="*/ 611267 h 904875"/>
                <a:gd name="connsiteX189" fmla="*/ 43101 w 647700"/>
                <a:gd name="connsiteY189" fmla="*/ 602980 h 904875"/>
                <a:gd name="connsiteX190" fmla="*/ 50625 w 647700"/>
                <a:gd name="connsiteY190" fmla="*/ 600885 h 904875"/>
                <a:gd name="connsiteX191" fmla="*/ 50625 w 647700"/>
                <a:gd name="connsiteY191" fmla="*/ 592884 h 904875"/>
                <a:gd name="connsiteX192" fmla="*/ 39195 w 647700"/>
                <a:gd name="connsiteY192" fmla="*/ 592122 h 904875"/>
                <a:gd name="connsiteX193" fmla="*/ 36338 w 647700"/>
                <a:gd name="connsiteY193" fmla="*/ 573738 h 904875"/>
                <a:gd name="connsiteX194" fmla="*/ 16621 w 647700"/>
                <a:gd name="connsiteY194" fmla="*/ 575072 h 904875"/>
                <a:gd name="connsiteX195" fmla="*/ 15859 w 647700"/>
                <a:gd name="connsiteY195" fmla="*/ 567071 h 904875"/>
                <a:gd name="connsiteX196" fmla="*/ 24622 w 647700"/>
                <a:gd name="connsiteY196" fmla="*/ 560308 h 904875"/>
                <a:gd name="connsiteX197" fmla="*/ 22050 w 647700"/>
                <a:gd name="connsiteY197" fmla="*/ 553355 h 904875"/>
                <a:gd name="connsiteX198" fmla="*/ 10335 w 647700"/>
                <a:gd name="connsiteY198" fmla="*/ 556689 h 904875"/>
                <a:gd name="connsiteX199" fmla="*/ 8239 w 647700"/>
                <a:gd name="connsiteY199" fmla="*/ 557260 h 904875"/>
                <a:gd name="connsiteX200" fmla="*/ 8239 w 647700"/>
                <a:gd name="connsiteY200" fmla="*/ 543258 h 904875"/>
                <a:gd name="connsiteX201" fmla="*/ 3572 w 647700"/>
                <a:gd name="connsiteY201" fmla="*/ 541163 h 904875"/>
                <a:gd name="connsiteX202" fmla="*/ 4906 w 647700"/>
                <a:gd name="connsiteY202" fmla="*/ 531543 h 904875"/>
                <a:gd name="connsiteX203" fmla="*/ 12430 w 647700"/>
                <a:gd name="connsiteY203" fmla="*/ 531543 h 904875"/>
                <a:gd name="connsiteX204" fmla="*/ 13192 w 647700"/>
                <a:gd name="connsiteY204" fmla="*/ 527352 h 904875"/>
                <a:gd name="connsiteX205" fmla="*/ 22050 w 647700"/>
                <a:gd name="connsiteY205" fmla="*/ 525256 h 904875"/>
                <a:gd name="connsiteX206" fmla="*/ 18717 w 647700"/>
                <a:gd name="connsiteY206" fmla="*/ 507635 h 904875"/>
                <a:gd name="connsiteX207" fmla="*/ 11764 w 647700"/>
                <a:gd name="connsiteY207" fmla="*/ 509730 h 904875"/>
                <a:gd name="connsiteX208" fmla="*/ 9192 w 647700"/>
                <a:gd name="connsiteY208" fmla="*/ 499634 h 904875"/>
                <a:gd name="connsiteX209" fmla="*/ 9192 w 647700"/>
                <a:gd name="connsiteY209" fmla="*/ 485918 h 904875"/>
                <a:gd name="connsiteX210" fmla="*/ 8430 w 647700"/>
                <a:gd name="connsiteY210" fmla="*/ 474202 h 904875"/>
                <a:gd name="connsiteX211" fmla="*/ 22908 w 647700"/>
                <a:gd name="connsiteY211" fmla="*/ 457057 h 904875"/>
                <a:gd name="connsiteX212" fmla="*/ 41291 w 647700"/>
                <a:gd name="connsiteY212" fmla="*/ 466106 h 904875"/>
                <a:gd name="connsiteX213" fmla="*/ 48054 w 647700"/>
                <a:gd name="connsiteY213" fmla="*/ 471535 h 904875"/>
                <a:gd name="connsiteX214" fmla="*/ 66437 w 647700"/>
                <a:gd name="connsiteY214" fmla="*/ 471535 h 904875"/>
                <a:gd name="connsiteX215" fmla="*/ 71104 w 647700"/>
                <a:gd name="connsiteY215" fmla="*/ 475440 h 904875"/>
                <a:gd name="connsiteX216" fmla="*/ 72628 w 647700"/>
                <a:gd name="connsiteY216" fmla="*/ 464582 h 904875"/>
                <a:gd name="connsiteX217" fmla="*/ 82725 w 647700"/>
                <a:gd name="connsiteY217" fmla="*/ 459153 h 904875"/>
                <a:gd name="connsiteX218" fmla="*/ 82725 w 647700"/>
                <a:gd name="connsiteY218" fmla="*/ 442293 h 904875"/>
                <a:gd name="connsiteX219" fmla="*/ 78057 w 647700"/>
                <a:gd name="connsiteY219" fmla="*/ 423339 h 904875"/>
                <a:gd name="connsiteX220" fmla="*/ 89487 w 647700"/>
                <a:gd name="connsiteY220" fmla="*/ 413242 h 904875"/>
                <a:gd name="connsiteX221" fmla="*/ 85582 w 647700"/>
                <a:gd name="connsiteY221" fmla="*/ 392763 h 904875"/>
                <a:gd name="connsiteX222" fmla="*/ 81486 w 647700"/>
                <a:gd name="connsiteY222" fmla="*/ 375618 h 904875"/>
                <a:gd name="connsiteX223" fmla="*/ 46720 w 647700"/>
                <a:gd name="connsiteY223" fmla="*/ 374285 h 904875"/>
                <a:gd name="connsiteX224" fmla="*/ 43101 w 647700"/>
                <a:gd name="connsiteY224" fmla="*/ 361331 h 904875"/>
                <a:gd name="connsiteX225" fmla="*/ 56817 w 647700"/>
                <a:gd name="connsiteY225" fmla="*/ 361331 h 904875"/>
                <a:gd name="connsiteX226" fmla="*/ 54245 w 647700"/>
                <a:gd name="connsiteY226" fmla="*/ 331232 h 904875"/>
                <a:gd name="connsiteX227" fmla="*/ 52721 w 647700"/>
                <a:gd name="connsiteY227" fmla="*/ 311515 h 904875"/>
                <a:gd name="connsiteX228" fmla="*/ 61008 w 647700"/>
                <a:gd name="connsiteY228" fmla="*/ 309991 h 904875"/>
                <a:gd name="connsiteX229" fmla="*/ 58912 w 647700"/>
                <a:gd name="connsiteY229" fmla="*/ 297037 h 904875"/>
                <a:gd name="connsiteX230" fmla="*/ 73962 w 647700"/>
                <a:gd name="connsiteY230" fmla="*/ 295227 h 904875"/>
                <a:gd name="connsiteX231" fmla="*/ 71104 w 647700"/>
                <a:gd name="connsiteY231" fmla="*/ 276082 h 904875"/>
                <a:gd name="connsiteX232" fmla="*/ 47197 w 647700"/>
                <a:gd name="connsiteY232" fmla="*/ 274749 h 904875"/>
                <a:gd name="connsiteX233" fmla="*/ 42529 w 647700"/>
                <a:gd name="connsiteY233" fmla="*/ 265128 h 904875"/>
                <a:gd name="connsiteX234" fmla="*/ 32147 w 647700"/>
                <a:gd name="connsiteY234" fmla="*/ 266462 h 904875"/>
                <a:gd name="connsiteX235" fmla="*/ 26718 w 647700"/>
                <a:gd name="connsiteY235" fmla="*/ 25798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647700" h="904875">
                  <a:moveTo>
                    <a:pt x="26718" y="257985"/>
                  </a:moveTo>
                  <a:lnTo>
                    <a:pt x="26718" y="251222"/>
                  </a:lnTo>
                  <a:lnTo>
                    <a:pt x="22812" y="251222"/>
                  </a:lnTo>
                  <a:lnTo>
                    <a:pt x="21289" y="238744"/>
                  </a:lnTo>
                  <a:cubicBezTo>
                    <a:pt x="21289" y="238744"/>
                    <a:pt x="26718" y="234553"/>
                    <a:pt x="27480" y="234077"/>
                  </a:cubicBezTo>
                  <a:cubicBezTo>
                    <a:pt x="28242" y="233315"/>
                    <a:pt x="19193" y="218265"/>
                    <a:pt x="19193" y="218265"/>
                  </a:cubicBezTo>
                  <a:lnTo>
                    <a:pt x="12430" y="212836"/>
                  </a:lnTo>
                  <a:lnTo>
                    <a:pt x="10335" y="201406"/>
                  </a:lnTo>
                  <a:lnTo>
                    <a:pt x="19193" y="191786"/>
                  </a:lnTo>
                  <a:lnTo>
                    <a:pt x="25384" y="193881"/>
                  </a:lnTo>
                  <a:lnTo>
                    <a:pt x="30814" y="189690"/>
                  </a:lnTo>
                  <a:lnTo>
                    <a:pt x="38338" y="199787"/>
                  </a:lnTo>
                  <a:lnTo>
                    <a:pt x="47958" y="199311"/>
                  </a:lnTo>
                  <a:lnTo>
                    <a:pt x="50054" y="187690"/>
                  </a:lnTo>
                  <a:lnTo>
                    <a:pt x="67199" y="186357"/>
                  </a:lnTo>
                  <a:lnTo>
                    <a:pt x="73200" y="191786"/>
                  </a:lnTo>
                  <a:lnTo>
                    <a:pt x="77391" y="186357"/>
                  </a:lnTo>
                  <a:lnTo>
                    <a:pt x="95012" y="206835"/>
                  </a:lnTo>
                  <a:lnTo>
                    <a:pt x="99965" y="201406"/>
                  </a:lnTo>
                  <a:lnTo>
                    <a:pt x="86249" y="186357"/>
                  </a:lnTo>
                  <a:lnTo>
                    <a:pt x="93774" y="175498"/>
                  </a:lnTo>
                  <a:lnTo>
                    <a:pt x="104632" y="180165"/>
                  </a:lnTo>
                  <a:lnTo>
                    <a:pt x="108823" y="161020"/>
                  </a:lnTo>
                  <a:lnTo>
                    <a:pt x="117681" y="161782"/>
                  </a:lnTo>
                  <a:lnTo>
                    <a:pt x="117681" y="173498"/>
                  </a:lnTo>
                  <a:lnTo>
                    <a:pt x="133493" y="178165"/>
                  </a:lnTo>
                  <a:lnTo>
                    <a:pt x="133493" y="157210"/>
                  </a:lnTo>
                  <a:lnTo>
                    <a:pt x="141494" y="142161"/>
                  </a:lnTo>
                  <a:lnTo>
                    <a:pt x="151876" y="140065"/>
                  </a:lnTo>
                  <a:lnTo>
                    <a:pt x="155210" y="135874"/>
                  </a:lnTo>
                  <a:lnTo>
                    <a:pt x="172831" y="138732"/>
                  </a:lnTo>
                  <a:lnTo>
                    <a:pt x="174165" y="133302"/>
                  </a:lnTo>
                  <a:lnTo>
                    <a:pt x="156543" y="120825"/>
                  </a:lnTo>
                  <a:lnTo>
                    <a:pt x="156543" y="114062"/>
                  </a:lnTo>
                  <a:lnTo>
                    <a:pt x="164830" y="114824"/>
                  </a:lnTo>
                  <a:lnTo>
                    <a:pt x="171593" y="105204"/>
                  </a:lnTo>
                  <a:lnTo>
                    <a:pt x="182451" y="106537"/>
                  </a:lnTo>
                  <a:lnTo>
                    <a:pt x="183690" y="88154"/>
                  </a:lnTo>
                  <a:lnTo>
                    <a:pt x="202073" y="78057"/>
                  </a:lnTo>
                  <a:lnTo>
                    <a:pt x="198739" y="65580"/>
                  </a:lnTo>
                  <a:lnTo>
                    <a:pt x="200073" y="59579"/>
                  </a:lnTo>
                  <a:lnTo>
                    <a:pt x="218456" y="55959"/>
                  </a:lnTo>
                  <a:lnTo>
                    <a:pt x="230076" y="46625"/>
                  </a:lnTo>
                  <a:lnTo>
                    <a:pt x="203406" y="34147"/>
                  </a:lnTo>
                  <a:lnTo>
                    <a:pt x="210931" y="17288"/>
                  </a:lnTo>
                  <a:lnTo>
                    <a:pt x="215027" y="11097"/>
                  </a:lnTo>
                  <a:lnTo>
                    <a:pt x="232172" y="10335"/>
                  </a:lnTo>
                  <a:lnTo>
                    <a:pt x="233506" y="6144"/>
                  </a:lnTo>
                  <a:lnTo>
                    <a:pt x="271606" y="14430"/>
                  </a:lnTo>
                  <a:lnTo>
                    <a:pt x="285322" y="15764"/>
                  </a:lnTo>
                  <a:lnTo>
                    <a:pt x="290751" y="3572"/>
                  </a:lnTo>
                  <a:lnTo>
                    <a:pt x="301133" y="7763"/>
                  </a:lnTo>
                  <a:lnTo>
                    <a:pt x="305800" y="16621"/>
                  </a:lnTo>
                  <a:lnTo>
                    <a:pt x="301609" y="27480"/>
                  </a:lnTo>
                  <a:lnTo>
                    <a:pt x="328851" y="40434"/>
                  </a:lnTo>
                  <a:lnTo>
                    <a:pt x="337137" y="28718"/>
                  </a:lnTo>
                  <a:lnTo>
                    <a:pt x="347996" y="29480"/>
                  </a:lnTo>
                  <a:lnTo>
                    <a:pt x="339709" y="58817"/>
                  </a:lnTo>
                  <a:lnTo>
                    <a:pt x="353425" y="78057"/>
                  </a:lnTo>
                  <a:lnTo>
                    <a:pt x="340376" y="81963"/>
                  </a:lnTo>
                  <a:lnTo>
                    <a:pt x="338281" y="92821"/>
                  </a:lnTo>
                  <a:lnTo>
                    <a:pt x="333613" y="92821"/>
                  </a:lnTo>
                  <a:lnTo>
                    <a:pt x="333613" y="99774"/>
                  </a:lnTo>
                  <a:lnTo>
                    <a:pt x="343710" y="101870"/>
                  </a:lnTo>
                  <a:lnTo>
                    <a:pt x="333613" y="109871"/>
                  </a:lnTo>
                  <a:lnTo>
                    <a:pt x="337042" y="118158"/>
                  </a:lnTo>
                  <a:lnTo>
                    <a:pt x="347901" y="113967"/>
                  </a:lnTo>
                  <a:lnTo>
                    <a:pt x="361617" y="107775"/>
                  </a:lnTo>
                  <a:lnTo>
                    <a:pt x="372475" y="105204"/>
                  </a:lnTo>
                  <a:lnTo>
                    <a:pt x="386763" y="96917"/>
                  </a:lnTo>
                  <a:lnTo>
                    <a:pt x="388858" y="112728"/>
                  </a:lnTo>
                  <a:lnTo>
                    <a:pt x="393525" y="131112"/>
                  </a:lnTo>
                  <a:lnTo>
                    <a:pt x="403146" y="131588"/>
                  </a:lnTo>
                  <a:lnTo>
                    <a:pt x="405241" y="142446"/>
                  </a:lnTo>
                  <a:lnTo>
                    <a:pt x="419529" y="143970"/>
                  </a:lnTo>
                  <a:lnTo>
                    <a:pt x="418195" y="151495"/>
                  </a:lnTo>
                  <a:lnTo>
                    <a:pt x="409432" y="152829"/>
                  </a:lnTo>
                  <a:lnTo>
                    <a:pt x="410766" y="162449"/>
                  </a:lnTo>
                  <a:lnTo>
                    <a:pt x="404003" y="170450"/>
                  </a:lnTo>
                  <a:lnTo>
                    <a:pt x="412004" y="177975"/>
                  </a:lnTo>
                  <a:lnTo>
                    <a:pt x="421529" y="175879"/>
                  </a:lnTo>
                  <a:lnTo>
                    <a:pt x="424386" y="192167"/>
                  </a:lnTo>
                  <a:lnTo>
                    <a:pt x="418957" y="200454"/>
                  </a:lnTo>
                  <a:lnTo>
                    <a:pt x="411432" y="201787"/>
                  </a:lnTo>
                  <a:lnTo>
                    <a:pt x="402384" y="210645"/>
                  </a:lnTo>
                  <a:lnTo>
                    <a:pt x="405241" y="216075"/>
                  </a:lnTo>
                  <a:lnTo>
                    <a:pt x="413528" y="217599"/>
                  </a:lnTo>
                  <a:lnTo>
                    <a:pt x="417433" y="249507"/>
                  </a:lnTo>
                  <a:lnTo>
                    <a:pt x="435340" y="261985"/>
                  </a:lnTo>
                  <a:lnTo>
                    <a:pt x="436674" y="285036"/>
                  </a:lnTo>
                  <a:lnTo>
                    <a:pt x="440007" y="294656"/>
                  </a:lnTo>
                  <a:lnTo>
                    <a:pt x="456295" y="288465"/>
                  </a:lnTo>
                  <a:lnTo>
                    <a:pt x="463058" y="291322"/>
                  </a:lnTo>
                  <a:lnTo>
                    <a:pt x="462582" y="308372"/>
                  </a:lnTo>
                  <a:lnTo>
                    <a:pt x="478869" y="310944"/>
                  </a:lnTo>
                  <a:lnTo>
                    <a:pt x="482203" y="319802"/>
                  </a:lnTo>
                  <a:lnTo>
                    <a:pt x="473440" y="325993"/>
                  </a:lnTo>
                  <a:lnTo>
                    <a:pt x="472678" y="344376"/>
                  </a:lnTo>
                  <a:lnTo>
                    <a:pt x="487728" y="349806"/>
                  </a:lnTo>
                  <a:lnTo>
                    <a:pt x="506968" y="354473"/>
                  </a:lnTo>
                  <a:cubicBezTo>
                    <a:pt x="506968" y="354473"/>
                    <a:pt x="519922" y="377047"/>
                    <a:pt x="524113" y="377809"/>
                  </a:cubicBezTo>
                  <a:cubicBezTo>
                    <a:pt x="528018" y="378381"/>
                    <a:pt x="535543" y="383238"/>
                    <a:pt x="535543" y="383238"/>
                  </a:cubicBezTo>
                  <a:lnTo>
                    <a:pt x="556784" y="388668"/>
                  </a:lnTo>
                  <a:lnTo>
                    <a:pt x="579834" y="396669"/>
                  </a:lnTo>
                  <a:lnTo>
                    <a:pt x="576501" y="413242"/>
                  </a:lnTo>
                  <a:lnTo>
                    <a:pt x="586121" y="419243"/>
                  </a:lnTo>
                  <a:lnTo>
                    <a:pt x="584787" y="433245"/>
                  </a:lnTo>
                  <a:lnTo>
                    <a:pt x="610695" y="430673"/>
                  </a:lnTo>
                  <a:lnTo>
                    <a:pt x="636413" y="429911"/>
                  </a:lnTo>
                  <a:lnTo>
                    <a:pt x="635841" y="451152"/>
                  </a:lnTo>
                  <a:lnTo>
                    <a:pt x="652986" y="451152"/>
                  </a:lnTo>
                  <a:lnTo>
                    <a:pt x="646795" y="472964"/>
                  </a:lnTo>
                  <a:lnTo>
                    <a:pt x="653558" y="485156"/>
                  </a:lnTo>
                  <a:lnTo>
                    <a:pt x="643461" y="485156"/>
                  </a:lnTo>
                  <a:lnTo>
                    <a:pt x="596313" y="492681"/>
                  </a:lnTo>
                  <a:lnTo>
                    <a:pt x="576596" y="543258"/>
                  </a:lnTo>
                  <a:lnTo>
                    <a:pt x="579930" y="559546"/>
                  </a:lnTo>
                  <a:lnTo>
                    <a:pt x="564880" y="560308"/>
                  </a:lnTo>
                  <a:lnTo>
                    <a:pt x="554784" y="568309"/>
                  </a:lnTo>
                  <a:lnTo>
                    <a:pt x="550593" y="582597"/>
                  </a:lnTo>
                  <a:lnTo>
                    <a:pt x="513731" y="589550"/>
                  </a:lnTo>
                  <a:lnTo>
                    <a:pt x="505730" y="599170"/>
                  </a:lnTo>
                  <a:lnTo>
                    <a:pt x="489156" y="594217"/>
                  </a:lnTo>
                  <a:lnTo>
                    <a:pt x="479822" y="610505"/>
                  </a:lnTo>
                  <a:lnTo>
                    <a:pt x="471535" y="619363"/>
                  </a:lnTo>
                  <a:lnTo>
                    <a:pt x="465344" y="632317"/>
                  </a:lnTo>
                  <a:lnTo>
                    <a:pt x="465344" y="650224"/>
                  </a:lnTo>
                  <a:lnTo>
                    <a:pt x="472297" y="652796"/>
                  </a:lnTo>
                  <a:lnTo>
                    <a:pt x="474393" y="688324"/>
                  </a:lnTo>
                  <a:lnTo>
                    <a:pt x="452390" y="705945"/>
                  </a:lnTo>
                  <a:lnTo>
                    <a:pt x="452390" y="716804"/>
                  </a:lnTo>
                  <a:lnTo>
                    <a:pt x="492871" y="716804"/>
                  </a:lnTo>
                  <a:lnTo>
                    <a:pt x="464868" y="750237"/>
                  </a:lnTo>
                  <a:lnTo>
                    <a:pt x="464868" y="785003"/>
                  </a:lnTo>
                  <a:lnTo>
                    <a:pt x="462010" y="793290"/>
                  </a:lnTo>
                  <a:cubicBezTo>
                    <a:pt x="458867" y="797957"/>
                    <a:pt x="444103" y="821769"/>
                    <a:pt x="434007" y="823865"/>
                  </a:cubicBezTo>
                  <a:cubicBezTo>
                    <a:pt x="430387" y="824913"/>
                    <a:pt x="437912" y="816816"/>
                    <a:pt x="438198" y="813006"/>
                  </a:cubicBezTo>
                  <a:cubicBezTo>
                    <a:pt x="439531" y="788337"/>
                    <a:pt x="421815" y="798243"/>
                    <a:pt x="406860" y="800814"/>
                  </a:cubicBezTo>
                  <a:cubicBezTo>
                    <a:pt x="394954" y="802910"/>
                    <a:pt x="382762" y="800052"/>
                    <a:pt x="371332" y="802148"/>
                  </a:cubicBezTo>
                  <a:cubicBezTo>
                    <a:pt x="365617" y="803196"/>
                    <a:pt x="360664" y="807291"/>
                    <a:pt x="354949" y="809101"/>
                  </a:cubicBezTo>
                  <a:cubicBezTo>
                    <a:pt x="346662" y="811673"/>
                    <a:pt x="338090" y="814530"/>
                    <a:pt x="329041" y="815864"/>
                  </a:cubicBezTo>
                  <a:cubicBezTo>
                    <a:pt x="319231" y="817197"/>
                    <a:pt x="305419" y="809673"/>
                    <a:pt x="296370" y="813006"/>
                  </a:cubicBezTo>
                  <a:cubicBezTo>
                    <a:pt x="290370" y="815292"/>
                    <a:pt x="286750" y="821865"/>
                    <a:pt x="282940" y="826722"/>
                  </a:cubicBezTo>
                  <a:cubicBezTo>
                    <a:pt x="274177" y="837105"/>
                    <a:pt x="265605" y="847963"/>
                    <a:pt x="258270" y="859393"/>
                  </a:cubicBezTo>
                  <a:cubicBezTo>
                    <a:pt x="249222" y="873395"/>
                    <a:pt x="245793" y="891492"/>
                    <a:pt x="233601" y="902922"/>
                  </a:cubicBezTo>
                  <a:cubicBezTo>
                    <a:pt x="228933" y="907304"/>
                    <a:pt x="233886" y="890254"/>
                    <a:pt x="232267" y="883968"/>
                  </a:cubicBezTo>
                  <a:cubicBezTo>
                    <a:pt x="226076" y="858822"/>
                    <a:pt x="195406" y="889111"/>
                    <a:pt x="185881" y="894826"/>
                  </a:cubicBezTo>
                  <a:cubicBezTo>
                    <a:pt x="184547" y="895588"/>
                    <a:pt x="168735" y="903875"/>
                    <a:pt x="168735" y="903875"/>
                  </a:cubicBezTo>
                  <a:lnTo>
                    <a:pt x="166640" y="901494"/>
                  </a:lnTo>
                  <a:lnTo>
                    <a:pt x="155686" y="887206"/>
                  </a:lnTo>
                  <a:lnTo>
                    <a:pt x="163211" y="870061"/>
                  </a:lnTo>
                  <a:lnTo>
                    <a:pt x="180356" y="873395"/>
                  </a:lnTo>
                  <a:lnTo>
                    <a:pt x="189119" y="864632"/>
                  </a:lnTo>
                  <a:lnTo>
                    <a:pt x="178260" y="855869"/>
                  </a:lnTo>
                  <a:lnTo>
                    <a:pt x="185023" y="843677"/>
                  </a:lnTo>
                  <a:lnTo>
                    <a:pt x="171593" y="834628"/>
                  </a:lnTo>
                  <a:lnTo>
                    <a:pt x="163306" y="842153"/>
                  </a:lnTo>
                  <a:lnTo>
                    <a:pt x="149781" y="825865"/>
                  </a:lnTo>
                  <a:lnTo>
                    <a:pt x="140160" y="814435"/>
                  </a:lnTo>
                  <a:lnTo>
                    <a:pt x="125873" y="804815"/>
                  </a:lnTo>
                  <a:lnTo>
                    <a:pt x="109585" y="793956"/>
                  </a:lnTo>
                  <a:lnTo>
                    <a:pt x="132636" y="786432"/>
                  </a:lnTo>
                  <a:lnTo>
                    <a:pt x="122539" y="773954"/>
                  </a:lnTo>
                  <a:lnTo>
                    <a:pt x="112919" y="750903"/>
                  </a:lnTo>
                  <a:lnTo>
                    <a:pt x="116348" y="746712"/>
                  </a:lnTo>
                  <a:lnTo>
                    <a:pt x="123111" y="752142"/>
                  </a:lnTo>
                  <a:lnTo>
                    <a:pt x="136065" y="748046"/>
                  </a:lnTo>
                  <a:lnTo>
                    <a:pt x="140160" y="756333"/>
                  </a:lnTo>
                  <a:lnTo>
                    <a:pt x="169402" y="740807"/>
                  </a:lnTo>
                  <a:lnTo>
                    <a:pt x="168069" y="718233"/>
                  </a:lnTo>
                  <a:lnTo>
                    <a:pt x="176165" y="716709"/>
                  </a:lnTo>
                  <a:lnTo>
                    <a:pt x="181594" y="730425"/>
                  </a:lnTo>
                  <a:lnTo>
                    <a:pt x="190643" y="726329"/>
                  </a:lnTo>
                  <a:lnTo>
                    <a:pt x="189881" y="711280"/>
                  </a:lnTo>
                  <a:lnTo>
                    <a:pt x="196072" y="685562"/>
                  </a:lnTo>
                  <a:lnTo>
                    <a:pt x="187785" y="685562"/>
                  </a:lnTo>
                  <a:lnTo>
                    <a:pt x="186452" y="678609"/>
                  </a:lnTo>
                  <a:lnTo>
                    <a:pt x="178927" y="678609"/>
                  </a:lnTo>
                  <a:lnTo>
                    <a:pt x="174736" y="688991"/>
                  </a:lnTo>
                  <a:lnTo>
                    <a:pt x="139970" y="658130"/>
                  </a:lnTo>
                  <a:lnTo>
                    <a:pt x="134541" y="663559"/>
                  </a:lnTo>
                  <a:lnTo>
                    <a:pt x="113300" y="648033"/>
                  </a:lnTo>
                  <a:lnTo>
                    <a:pt x="103203" y="660226"/>
                  </a:lnTo>
                  <a:lnTo>
                    <a:pt x="84820" y="635080"/>
                  </a:lnTo>
                  <a:lnTo>
                    <a:pt x="70533" y="644700"/>
                  </a:lnTo>
                  <a:lnTo>
                    <a:pt x="54721" y="623459"/>
                  </a:lnTo>
                  <a:lnTo>
                    <a:pt x="70533" y="618792"/>
                  </a:lnTo>
                  <a:lnTo>
                    <a:pt x="67199" y="610505"/>
                  </a:lnTo>
                  <a:lnTo>
                    <a:pt x="43101" y="611267"/>
                  </a:lnTo>
                  <a:lnTo>
                    <a:pt x="43101" y="602980"/>
                  </a:lnTo>
                  <a:lnTo>
                    <a:pt x="50625" y="600885"/>
                  </a:lnTo>
                  <a:lnTo>
                    <a:pt x="50625" y="592884"/>
                  </a:lnTo>
                  <a:lnTo>
                    <a:pt x="39195" y="592122"/>
                  </a:lnTo>
                  <a:lnTo>
                    <a:pt x="36338" y="573738"/>
                  </a:lnTo>
                  <a:lnTo>
                    <a:pt x="16621" y="575072"/>
                  </a:lnTo>
                  <a:lnTo>
                    <a:pt x="15859" y="567071"/>
                  </a:lnTo>
                  <a:lnTo>
                    <a:pt x="24622" y="560308"/>
                  </a:lnTo>
                  <a:lnTo>
                    <a:pt x="22050" y="553355"/>
                  </a:lnTo>
                  <a:lnTo>
                    <a:pt x="10335" y="556689"/>
                  </a:lnTo>
                  <a:lnTo>
                    <a:pt x="8239" y="557260"/>
                  </a:lnTo>
                  <a:lnTo>
                    <a:pt x="8239" y="543258"/>
                  </a:lnTo>
                  <a:lnTo>
                    <a:pt x="3572" y="541163"/>
                  </a:lnTo>
                  <a:lnTo>
                    <a:pt x="4906" y="531543"/>
                  </a:lnTo>
                  <a:lnTo>
                    <a:pt x="12430" y="531543"/>
                  </a:lnTo>
                  <a:lnTo>
                    <a:pt x="13192" y="527352"/>
                  </a:lnTo>
                  <a:lnTo>
                    <a:pt x="22050" y="525256"/>
                  </a:lnTo>
                  <a:lnTo>
                    <a:pt x="18717" y="507635"/>
                  </a:lnTo>
                  <a:lnTo>
                    <a:pt x="11764" y="509730"/>
                  </a:lnTo>
                  <a:lnTo>
                    <a:pt x="9192" y="499634"/>
                  </a:lnTo>
                  <a:lnTo>
                    <a:pt x="9192" y="485918"/>
                  </a:lnTo>
                  <a:lnTo>
                    <a:pt x="8430" y="474202"/>
                  </a:lnTo>
                  <a:lnTo>
                    <a:pt x="22908" y="457057"/>
                  </a:lnTo>
                  <a:lnTo>
                    <a:pt x="41291" y="466106"/>
                  </a:lnTo>
                  <a:lnTo>
                    <a:pt x="48054" y="471535"/>
                  </a:lnTo>
                  <a:lnTo>
                    <a:pt x="66437" y="471535"/>
                  </a:lnTo>
                  <a:lnTo>
                    <a:pt x="71104" y="475440"/>
                  </a:lnTo>
                  <a:lnTo>
                    <a:pt x="72628" y="464582"/>
                  </a:lnTo>
                  <a:lnTo>
                    <a:pt x="82725" y="459153"/>
                  </a:lnTo>
                  <a:lnTo>
                    <a:pt x="82725" y="442293"/>
                  </a:lnTo>
                  <a:lnTo>
                    <a:pt x="78057" y="423339"/>
                  </a:lnTo>
                  <a:lnTo>
                    <a:pt x="89487" y="413242"/>
                  </a:lnTo>
                  <a:lnTo>
                    <a:pt x="85582" y="392763"/>
                  </a:lnTo>
                  <a:lnTo>
                    <a:pt x="81486" y="375618"/>
                  </a:lnTo>
                  <a:lnTo>
                    <a:pt x="46720" y="374285"/>
                  </a:lnTo>
                  <a:lnTo>
                    <a:pt x="43101" y="361331"/>
                  </a:lnTo>
                  <a:lnTo>
                    <a:pt x="56817" y="361331"/>
                  </a:lnTo>
                  <a:lnTo>
                    <a:pt x="54245" y="331232"/>
                  </a:lnTo>
                  <a:lnTo>
                    <a:pt x="52721" y="311515"/>
                  </a:lnTo>
                  <a:lnTo>
                    <a:pt x="61008" y="309991"/>
                  </a:lnTo>
                  <a:lnTo>
                    <a:pt x="58912" y="297037"/>
                  </a:lnTo>
                  <a:lnTo>
                    <a:pt x="73962" y="295227"/>
                  </a:lnTo>
                  <a:lnTo>
                    <a:pt x="71104" y="276082"/>
                  </a:lnTo>
                  <a:lnTo>
                    <a:pt x="47197" y="274749"/>
                  </a:lnTo>
                  <a:lnTo>
                    <a:pt x="42529" y="265128"/>
                  </a:lnTo>
                  <a:lnTo>
                    <a:pt x="32147" y="266462"/>
                  </a:lnTo>
                  <a:lnTo>
                    <a:pt x="26718" y="257985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srgbClr val="17406D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2" name="Полилиния: фигура 513">
              <a:extLst>
                <a:ext uri="{FF2B5EF4-FFF2-40B4-BE49-F238E27FC236}">
                  <a16:creationId xmlns:a16="http://schemas.microsoft.com/office/drawing/2014/main" id="{B7580314-B800-9927-5D0F-C35D76CBB37D}"/>
                </a:ext>
              </a:extLst>
            </p:cNvPr>
            <p:cNvSpPr/>
            <p:nvPr/>
          </p:nvSpPr>
          <p:spPr>
            <a:xfrm>
              <a:off x="9492821" y="2394813"/>
              <a:ext cx="1137668" cy="1602464"/>
            </a:xfrm>
            <a:custGeom>
              <a:avLst/>
              <a:gdLst>
                <a:gd name="connsiteX0" fmla="*/ 35861 w 600075"/>
                <a:gd name="connsiteY0" fmla="*/ 73009 h 828675"/>
                <a:gd name="connsiteX1" fmla="*/ 45958 w 600075"/>
                <a:gd name="connsiteY1" fmla="*/ 88535 h 828675"/>
                <a:gd name="connsiteX2" fmla="*/ 52911 w 600075"/>
                <a:gd name="connsiteY2" fmla="*/ 96060 h 828675"/>
                <a:gd name="connsiteX3" fmla="*/ 36624 w 600075"/>
                <a:gd name="connsiteY3" fmla="*/ 98155 h 828675"/>
                <a:gd name="connsiteX4" fmla="*/ 33766 w 600075"/>
                <a:gd name="connsiteY4" fmla="*/ 107775 h 828675"/>
                <a:gd name="connsiteX5" fmla="*/ 49577 w 600075"/>
                <a:gd name="connsiteY5" fmla="*/ 116062 h 828675"/>
                <a:gd name="connsiteX6" fmla="*/ 35100 w 600075"/>
                <a:gd name="connsiteY6" fmla="*/ 130350 h 828675"/>
                <a:gd name="connsiteX7" fmla="*/ 20812 w 600075"/>
                <a:gd name="connsiteY7" fmla="*/ 131683 h 828675"/>
                <a:gd name="connsiteX8" fmla="*/ 24908 w 600075"/>
                <a:gd name="connsiteY8" fmla="*/ 142542 h 828675"/>
                <a:gd name="connsiteX9" fmla="*/ 35004 w 600075"/>
                <a:gd name="connsiteY9" fmla="*/ 143875 h 828675"/>
                <a:gd name="connsiteX10" fmla="*/ 38338 w 600075"/>
                <a:gd name="connsiteY10" fmla="*/ 158353 h 828675"/>
                <a:gd name="connsiteX11" fmla="*/ 43291 w 600075"/>
                <a:gd name="connsiteY11" fmla="*/ 166354 h 828675"/>
                <a:gd name="connsiteX12" fmla="*/ 42529 w 600075"/>
                <a:gd name="connsiteY12" fmla="*/ 173879 h 828675"/>
                <a:gd name="connsiteX13" fmla="*/ 33671 w 600075"/>
                <a:gd name="connsiteY13" fmla="*/ 177213 h 828675"/>
                <a:gd name="connsiteX14" fmla="*/ 26908 w 600075"/>
                <a:gd name="connsiteY14" fmla="*/ 205978 h 828675"/>
                <a:gd name="connsiteX15" fmla="*/ 13192 w 600075"/>
                <a:gd name="connsiteY15" fmla="*/ 205216 h 828675"/>
                <a:gd name="connsiteX16" fmla="*/ 11096 w 600075"/>
                <a:gd name="connsiteY16" fmla="*/ 213503 h 828675"/>
                <a:gd name="connsiteX17" fmla="*/ 21955 w 600075"/>
                <a:gd name="connsiteY17" fmla="*/ 214836 h 828675"/>
                <a:gd name="connsiteX18" fmla="*/ 4334 w 600075"/>
                <a:gd name="connsiteY18" fmla="*/ 224933 h 828675"/>
                <a:gd name="connsiteX19" fmla="*/ 3572 w 600075"/>
                <a:gd name="connsiteY19" fmla="*/ 257032 h 828675"/>
                <a:gd name="connsiteX20" fmla="*/ 9763 w 600075"/>
                <a:gd name="connsiteY20" fmla="*/ 258366 h 828675"/>
                <a:gd name="connsiteX21" fmla="*/ 9763 w 600075"/>
                <a:gd name="connsiteY21" fmla="*/ 269224 h 828675"/>
                <a:gd name="connsiteX22" fmla="*/ 18050 w 600075"/>
                <a:gd name="connsiteY22" fmla="*/ 276273 h 828675"/>
                <a:gd name="connsiteX23" fmla="*/ 17288 w 600075"/>
                <a:gd name="connsiteY23" fmla="*/ 297228 h 828675"/>
                <a:gd name="connsiteX24" fmla="*/ 24051 w 600075"/>
                <a:gd name="connsiteY24" fmla="*/ 302181 h 828675"/>
                <a:gd name="connsiteX25" fmla="*/ 37004 w 600075"/>
                <a:gd name="connsiteY25" fmla="*/ 303514 h 828675"/>
                <a:gd name="connsiteX26" fmla="*/ 36528 w 600075"/>
                <a:gd name="connsiteY26" fmla="*/ 311039 h 828675"/>
                <a:gd name="connsiteX27" fmla="*/ 24908 w 600075"/>
                <a:gd name="connsiteY27" fmla="*/ 312372 h 828675"/>
                <a:gd name="connsiteX28" fmla="*/ 27003 w 600075"/>
                <a:gd name="connsiteY28" fmla="*/ 320659 h 828675"/>
                <a:gd name="connsiteX29" fmla="*/ 19478 w 600075"/>
                <a:gd name="connsiteY29" fmla="*/ 328184 h 828675"/>
                <a:gd name="connsiteX30" fmla="*/ 18717 w 600075"/>
                <a:gd name="connsiteY30" fmla="*/ 334185 h 828675"/>
                <a:gd name="connsiteX31" fmla="*/ 19002 w 600075"/>
                <a:gd name="connsiteY31" fmla="*/ 336756 h 828675"/>
                <a:gd name="connsiteX32" fmla="*/ 20812 w 600075"/>
                <a:gd name="connsiteY32" fmla="*/ 332851 h 828675"/>
                <a:gd name="connsiteX33" fmla="*/ 31194 w 600075"/>
                <a:gd name="connsiteY33" fmla="*/ 337042 h 828675"/>
                <a:gd name="connsiteX34" fmla="*/ 35861 w 600075"/>
                <a:gd name="connsiteY34" fmla="*/ 345900 h 828675"/>
                <a:gd name="connsiteX35" fmla="*/ 31670 w 600075"/>
                <a:gd name="connsiteY35" fmla="*/ 356759 h 828675"/>
                <a:gd name="connsiteX36" fmla="*/ 58912 w 600075"/>
                <a:gd name="connsiteY36" fmla="*/ 369713 h 828675"/>
                <a:gd name="connsiteX37" fmla="*/ 67199 w 600075"/>
                <a:gd name="connsiteY37" fmla="*/ 357997 h 828675"/>
                <a:gd name="connsiteX38" fmla="*/ 78057 w 600075"/>
                <a:gd name="connsiteY38" fmla="*/ 358759 h 828675"/>
                <a:gd name="connsiteX39" fmla="*/ 69770 w 600075"/>
                <a:gd name="connsiteY39" fmla="*/ 388096 h 828675"/>
                <a:gd name="connsiteX40" fmla="*/ 83486 w 600075"/>
                <a:gd name="connsiteY40" fmla="*/ 407337 h 828675"/>
                <a:gd name="connsiteX41" fmla="*/ 70533 w 600075"/>
                <a:gd name="connsiteY41" fmla="*/ 411051 h 828675"/>
                <a:gd name="connsiteX42" fmla="*/ 68437 w 600075"/>
                <a:gd name="connsiteY42" fmla="*/ 421910 h 828675"/>
                <a:gd name="connsiteX43" fmla="*/ 63770 w 600075"/>
                <a:gd name="connsiteY43" fmla="*/ 421910 h 828675"/>
                <a:gd name="connsiteX44" fmla="*/ 63770 w 600075"/>
                <a:gd name="connsiteY44" fmla="*/ 428863 h 828675"/>
                <a:gd name="connsiteX45" fmla="*/ 73866 w 600075"/>
                <a:gd name="connsiteY45" fmla="*/ 430959 h 828675"/>
                <a:gd name="connsiteX46" fmla="*/ 63770 w 600075"/>
                <a:gd name="connsiteY46" fmla="*/ 438960 h 828675"/>
                <a:gd name="connsiteX47" fmla="*/ 67199 w 600075"/>
                <a:gd name="connsiteY47" fmla="*/ 447246 h 828675"/>
                <a:gd name="connsiteX48" fmla="*/ 78057 w 600075"/>
                <a:gd name="connsiteY48" fmla="*/ 443055 h 828675"/>
                <a:gd name="connsiteX49" fmla="*/ 91773 w 600075"/>
                <a:gd name="connsiteY49" fmla="*/ 436864 h 828675"/>
                <a:gd name="connsiteX50" fmla="*/ 102632 w 600075"/>
                <a:gd name="connsiteY50" fmla="*/ 434292 h 828675"/>
                <a:gd name="connsiteX51" fmla="*/ 116919 w 600075"/>
                <a:gd name="connsiteY51" fmla="*/ 426006 h 828675"/>
                <a:gd name="connsiteX52" fmla="*/ 119015 w 600075"/>
                <a:gd name="connsiteY52" fmla="*/ 441817 h 828675"/>
                <a:gd name="connsiteX53" fmla="*/ 123682 w 600075"/>
                <a:gd name="connsiteY53" fmla="*/ 460200 h 828675"/>
                <a:gd name="connsiteX54" fmla="*/ 133302 w 600075"/>
                <a:gd name="connsiteY54" fmla="*/ 460677 h 828675"/>
                <a:gd name="connsiteX55" fmla="*/ 135398 w 600075"/>
                <a:gd name="connsiteY55" fmla="*/ 471535 h 828675"/>
                <a:gd name="connsiteX56" fmla="*/ 149685 w 600075"/>
                <a:gd name="connsiteY56" fmla="*/ 473059 h 828675"/>
                <a:gd name="connsiteX57" fmla="*/ 148352 w 600075"/>
                <a:gd name="connsiteY57" fmla="*/ 480584 h 828675"/>
                <a:gd name="connsiteX58" fmla="*/ 139589 w 600075"/>
                <a:gd name="connsiteY58" fmla="*/ 481917 h 828675"/>
                <a:gd name="connsiteX59" fmla="*/ 140922 w 600075"/>
                <a:gd name="connsiteY59" fmla="*/ 491538 h 828675"/>
                <a:gd name="connsiteX60" fmla="*/ 134160 w 600075"/>
                <a:gd name="connsiteY60" fmla="*/ 499539 h 828675"/>
                <a:gd name="connsiteX61" fmla="*/ 142161 w 600075"/>
                <a:gd name="connsiteY61" fmla="*/ 507063 h 828675"/>
                <a:gd name="connsiteX62" fmla="*/ 151686 w 600075"/>
                <a:gd name="connsiteY62" fmla="*/ 504968 h 828675"/>
                <a:gd name="connsiteX63" fmla="*/ 154543 w 600075"/>
                <a:gd name="connsiteY63" fmla="*/ 521256 h 828675"/>
                <a:gd name="connsiteX64" fmla="*/ 149114 w 600075"/>
                <a:gd name="connsiteY64" fmla="*/ 529542 h 828675"/>
                <a:gd name="connsiteX65" fmla="*/ 141589 w 600075"/>
                <a:gd name="connsiteY65" fmla="*/ 530876 h 828675"/>
                <a:gd name="connsiteX66" fmla="*/ 132540 w 600075"/>
                <a:gd name="connsiteY66" fmla="*/ 539734 h 828675"/>
                <a:gd name="connsiteX67" fmla="*/ 135398 w 600075"/>
                <a:gd name="connsiteY67" fmla="*/ 545163 h 828675"/>
                <a:gd name="connsiteX68" fmla="*/ 143685 w 600075"/>
                <a:gd name="connsiteY68" fmla="*/ 546687 h 828675"/>
                <a:gd name="connsiteX69" fmla="*/ 147590 w 600075"/>
                <a:gd name="connsiteY69" fmla="*/ 578596 h 828675"/>
                <a:gd name="connsiteX70" fmla="*/ 165497 w 600075"/>
                <a:gd name="connsiteY70" fmla="*/ 591074 h 828675"/>
                <a:gd name="connsiteX71" fmla="*/ 166830 w 600075"/>
                <a:gd name="connsiteY71" fmla="*/ 614124 h 828675"/>
                <a:gd name="connsiteX72" fmla="*/ 170164 w 600075"/>
                <a:gd name="connsiteY72" fmla="*/ 623745 h 828675"/>
                <a:gd name="connsiteX73" fmla="*/ 186452 w 600075"/>
                <a:gd name="connsiteY73" fmla="*/ 617553 h 828675"/>
                <a:gd name="connsiteX74" fmla="*/ 193214 w 600075"/>
                <a:gd name="connsiteY74" fmla="*/ 620411 h 828675"/>
                <a:gd name="connsiteX75" fmla="*/ 192738 w 600075"/>
                <a:gd name="connsiteY75" fmla="*/ 637461 h 828675"/>
                <a:gd name="connsiteX76" fmla="*/ 209026 w 600075"/>
                <a:gd name="connsiteY76" fmla="*/ 640032 h 828675"/>
                <a:gd name="connsiteX77" fmla="*/ 212360 w 600075"/>
                <a:gd name="connsiteY77" fmla="*/ 648891 h 828675"/>
                <a:gd name="connsiteX78" fmla="*/ 203597 w 600075"/>
                <a:gd name="connsiteY78" fmla="*/ 655082 h 828675"/>
                <a:gd name="connsiteX79" fmla="*/ 202835 w 600075"/>
                <a:gd name="connsiteY79" fmla="*/ 673465 h 828675"/>
                <a:gd name="connsiteX80" fmla="*/ 217884 w 600075"/>
                <a:gd name="connsiteY80" fmla="*/ 678894 h 828675"/>
                <a:gd name="connsiteX81" fmla="*/ 237125 w 600075"/>
                <a:gd name="connsiteY81" fmla="*/ 683562 h 828675"/>
                <a:gd name="connsiteX82" fmla="*/ 254270 w 600075"/>
                <a:gd name="connsiteY82" fmla="*/ 706898 h 828675"/>
                <a:gd name="connsiteX83" fmla="*/ 265700 w 600075"/>
                <a:gd name="connsiteY83" fmla="*/ 712327 h 828675"/>
                <a:gd name="connsiteX84" fmla="*/ 286941 w 600075"/>
                <a:gd name="connsiteY84" fmla="*/ 717756 h 828675"/>
                <a:gd name="connsiteX85" fmla="*/ 309991 w 600075"/>
                <a:gd name="connsiteY85" fmla="*/ 725757 h 828675"/>
                <a:gd name="connsiteX86" fmla="*/ 306657 w 600075"/>
                <a:gd name="connsiteY86" fmla="*/ 742331 h 828675"/>
                <a:gd name="connsiteX87" fmla="*/ 316278 w 600075"/>
                <a:gd name="connsiteY87" fmla="*/ 748332 h 828675"/>
                <a:gd name="connsiteX88" fmla="*/ 314944 w 600075"/>
                <a:gd name="connsiteY88" fmla="*/ 762333 h 828675"/>
                <a:gd name="connsiteX89" fmla="*/ 340852 w 600075"/>
                <a:gd name="connsiteY89" fmla="*/ 759762 h 828675"/>
                <a:gd name="connsiteX90" fmla="*/ 366570 w 600075"/>
                <a:gd name="connsiteY90" fmla="*/ 759000 h 828675"/>
                <a:gd name="connsiteX91" fmla="*/ 365998 w 600075"/>
                <a:gd name="connsiteY91" fmla="*/ 780240 h 828675"/>
                <a:gd name="connsiteX92" fmla="*/ 383143 w 600075"/>
                <a:gd name="connsiteY92" fmla="*/ 780240 h 828675"/>
                <a:gd name="connsiteX93" fmla="*/ 376952 w 600075"/>
                <a:gd name="connsiteY93" fmla="*/ 802053 h 828675"/>
                <a:gd name="connsiteX94" fmla="*/ 383714 w 600075"/>
                <a:gd name="connsiteY94" fmla="*/ 814245 h 828675"/>
                <a:gd name="connsiteX95" fmla="*/ 381905 w 600075"/>
                <a:gd name="connsiteY95" fmla="*/ 814245 h 828675"/>
                <a:gd name="connsiteX96" fmla="*/ 385810 w 600075"/>
                <a:gd name="connsiteY96" fmla="*/ 816340 h 828675"/>
                <a:gd name="connsiteX97" fmla="*/ 402955 w 600075"/>
                <a:gd name="connsiteY97" fmla="*/ 825960 h 828675"/>
                <a:gd name="connsiteX98" fmla="*/ 408384 w 600075"/>
                <a:gd name="connsiteY98" fmla="*/ 819198 h 828675"/>
                <a:gd name="connsiteX99" fmla="*/ 440579 w 600075"/>
                <a:gd name="connsiteY99" fmla="*/ 811673 h 828675"/>
                <a:gd name="connsiteX100" fmla="*/ 452009 w 600075"/>
                <a:gd name="connsiteY100" fmla="*/ 802910 h 828675"/>
                <a:gd name="connsiteX101" fmla="*/ 463629 w 600075"/>
                <a:gd name="connsiteY101" fmla="*/ 805482 h 828675"/>
                <a:gd name="connsiteX102" fmla="*/ 466963 w 600075"/>
                <a:gd name="connsiteY102" fmla="*/ 823103 h 828675"/>
                <a:gd name="connsiteX103" fmla="*/ 477345 w 600075"/>
                <a:gd name="connsiteY103" fmla="*/ 823865 h 828675"/>
                <a:gd name="connsiteX104" fmla="*/ 484108 w 600075"/>
                <a:gd name="connsiteY104" fmla="*/ 813006 h 828675"/>
                <a:gd name="connsiteX105" fmla="*/ 504587 w 600075"/>
                <a:gd name="connsiteY105" fmla="*/ 813006 h 828675"/>
                <a:gd name="connsiteX106" fmla="*/ 520112 w 600075"/>
                <a:gd name="connsiteY106" fmla="*/ 808339 h 828675"/>
                <a:gd name="connsiteX107" fmla="*/ 544687 w 600075"/>
                <a:gd name="connsiteY107" fmla="*/ 813006 h 828675"/>
                <a:gd name="connsiteX108" fmla="*/ 547259 w 600075"/>
                <a:gd name="connsiteY108" fmla="*/ 806244 h 828675"/>
                <a:gd name="connsiteX109" fmla="*/ 561737 w 600075"/>
                <a:gd name="connsiteY109" fmla="*/ 802910 h 828675"/>
                <a:gd name="connsiteX110" fmla="*/ 558117 w 600075"/>
                <a:gd name="connsiteY110" fmla="*/ 772049 h 828675"/>
                <a:gd name="connsiteX111" fmla="*/ 566404 w 600075"/>
                <a:gd name="connsiteY111" fmla="*/ 749760 h 828675"/>
                <a:gd name="connsiteX112" fmla="*/ 561737 w 600075"/>
                <a:gd name="connsiteY112" fmla="*/ 733377 h 828675"/>
                <a:gd name="connsiteX113" fmla="*/ 571833 w 600075"/>
                <a:gd name="connsiteY113" fmla="*/ 716518 h 828675"/>
                <a:gd name="connsiteX114" fmla="*/ 578025 w 600075"/>
                <a:gd name="connsiteY114" fmla="*/ 701469 h 828675"/>
                <a:gd name="connsiteX115" fmla="*/ 581358 w 600075"/>
                <a:gd name="connsiteY115" fmla="*/ 679656 h 828675"/>
                <a:gd name="connsiteX116" fmla="*/ 584692 w 600075"/>
                <a:gd name="connsiteY116" fmla="*/ 654987 h 828675"/>
                <a:gd name="connsiteX117" fmla="*/ 600503 w 600075"/>
                <a:gd name="connsiteY117" fmla="*/ 641271 h 828675"/>
                <a:gd name="connsiteX118" fmla="*/ 598979 w 600075"/>
                <a:gd name="connsiteY118" fmla="*/ 621554 h 828675"/>
                <a:gd name="connsiteX119" fmla="*/ 562975 w 600075"/>
                <a:gd name="connsiteY119" fmla="*/ 626983 h 828675"/>
                <a:gd name="connsiteX120" fmla="*/ 560879 w 600075"/>
                <a:gd name="connsiteY120" fmla="*/ 620220 h 828675"/>
                <a:gd name="connsiteX121" fmla="*/ 588883 w 600075"/>
                <a:gd name="connsiteY121" fmla="*/ 601075 h 828675"/>
                <a:gd name="connsiteX122" fmla="*/ 575929 w 600075"/>
                <a:gd name="connsiteY122" fmla="*/ 593550 h 828675"/>
                <a:gd name="connsiteX123" fmla="*/ 547926 w 600075"/>
                <a:gd name="connsiteY123" fmla="*/ 566309 h 828675"/>
                <a:gd name="connsiteX124" fmla="*/ 547926 w 600075"/>
                <a:gd name="connsiteY124" fmla="*/ 541163 h 828675"/>
                <a:gd name="connsiteX125" fmla="*/ 534971 w 600075"/>
                <a:gd name="connsiteY125" fmla="*/ 521160 h 828675"/>
                <a:gd name="connsiteX126" fmla="*/ 498205 w 600075"/>
                <a:gd name="connsiteY126" fmla="*/ 520684 h 828675"/>
                <a:gd name="connsiteX127" fmla="*/ 502301 w 600075"/>
                <a:gd name="connsiteY127" fmla="*/ 498110 h 828675"/>
                <a:gd name="connsiteX128" fmla="*/ 502301 w 600075"/>
                <a:gd name="connsiteY128" fmla="*/ 472202 h 828675"/>
                <a:gd name="connsiteX129" fmla="*/ 505635 w 600075"/>
                <a:gd name="connsiteY129" fmla="*/ 451247 h 828675"/>
                <a:gd name="connsiteX130" fmla="*/ 523256 w 600075"/>
                <a:gd name="connsiteY130" fmla="*/ 431244 h 828675"/>
                <a:gd name="connsiteX131" fmla="*/ 558784 w 600075"/>
                <a:gd name="connsiteY131" fmla="*/ 435435 h 828675"/>
                <a:gd name="connsiteX132" fmla="*/ 567547 w 600075"/>
                <a:gd name="connsiteY132" fmla="*/ 438293 h 828675"/>
                <a:gd name="connsiteX133" fmla="*/ 579168 w 600075"/>
                <a:gd name="connsiteY133" fmla="*/ 411623 h 828675"/>
                <a:gd name="connsiteX134" fmla="*/ 579168 w 600075"/>
                <a:gd name="connsiteY134" fmla="*/ 394002 h 828675"/>
                <a:gd name="connsiteX135" fmla="*/ 570881 w 600075"/>
                <a:gd name="connsiteY135" fmla="*/ 393240 h 828675"/>
                <a:gd name="connsiteX136" fmla="*/ 560784 w 600075"/>
                <a:gd name="connsiteY136" fmla="*/ 406956 h 828675"/>
                <a:gd name="connsiteX137" fmla="*/ 535638 w 600075"/>
                <a:gd name="connsiteY137" fmla="*/ 399431 h 828675"/>
                <a:gd name="connsiteX138" fmla="*/ 517731 w 600075"/>
                <a:gd name="connsiteY138" fmla="*/ 401526 h 828675"/>
                <a:gd name="connsiteX139" fmla="*/ 506301 w 600075"/>
                <a:gd name="connsiteY139" fmla="*/ 384381 h 828675"/>
                <a:gd name="connsiteX140" fmla="*/ 482965 w 600075"/>
                <a:gd name="connsiteY140" fmla="*/ 365236 h 828675"/>
                <a:gd name="connsiteX141" fmla="*/ 483727 w 600075"/>
                <a:gd name="connsiteY141" fmla="*/ 352282 h 828675"/>
                <a:gd name="connsiteX142" fmla="*/ 500110 w 600075"/>
                <a:gd name="connsiteY142" fmla="*/ 346281 h 828675"/>
                <a:gd name="connsiteX143" fmla="*/ 508397 w 600075"/>
                <a:gd name="connsiteY143" fmla="*/ 337233 h 828675"/>
                <a:gd name="connsiteX144" fmla="*/ 536877 w 600075"/>
                <a:gd name="connsiteY144" fmla="*/ 328374 h 828675"/>
                <a:gd name="connsiteX145" fmla="*/ 540210 w 600075"/>
                <a:gd name="connsiteY145" fmla="*/ 313325 h 828675"/>
                <a:gd name="connsiteX146" fmla="*/ 570309 w 600075"/>
                <a:gd name="connsiteY146" fmla="*/ 274463 h 828675"/>
                <a:gd name="connsiteX147" fmla="*/ 581168 w 600075"/>
                <a:gd name="connsiteY147" fmla="*/ 258937 h 828675"/>
                <a:gd name="connsiteX148" fmla="*/ 598789 w 600075"/>
                <a:gd name="connsiteY148" fmla="*/ 252746 h 828675"/>
                <a:gd name="connsiteX149" fmla="*/ 598789 w 600075"/>
                <a:gd name="connsiteY149" fmla="*/ 243888 h 828675"/>
                <a:gd name="connsiteX150" fmla="*/ 579834 w 600075"/>
                <a:gd name="connsiteY150" fmla="*/ 237696 h 828675"/>
                <a:gd name="connsiteX151" fmla="*/ 580406 w 600075"/>
                <a:gd name="connsiteY151" fmla="*/ 222171 h 828675"/>
                <a:gd name="connsiteX152" fmla="*/ 539448 w 600075"/>
                <a:gd name="connsiteY152" fmla="*/ 189500 h 828675"/>
                <a:gd name="connsiteX153" fmla="*/ 540210 w 600075"/>
                <a:gd name="connsiteY153" fmla="*/ 156067 h 828675"/>
                <a:gd name="connsiteX154" fmla="*/ 572405 w 600075"/>
                <a:gd name="connsiteY154" fmla="*/ 140256 h 828675"/>
                <a:gd name="connsiteX155" fmla="*/ 570309 w 600075"/>
                <a:gd name="connsiteY155" fmla="*/ 128064 h 828675"/>
                <a:gd name="connsiteX156" fmla="*/ 524685 w 600075"/>
                <a:gd name="connsiteY156" fmla="*/ 128826 h 828675"/>
                <a:gd name="connsiteX157" fmla="*/ 510969 w 600075"/>
                <a:gd name="connsiteY157" fmla="*/ 150638 h 828675"/>
                <a:gd name="connsiteX158" fmla="*/ 480870 w 600075"/>
                <a:gd name="connsiteY158" fmla="*/ 153972 h 828675"/>
                <a:gd name="connsiteX159" fmla="*/ 465344 w 600075"/>
                <a:gd name="connsiteY159" fmla="*/ 142351 h 828675"/>
                <a:gd name="connsiteX160" fmla="*/ 431911 w 600075"/>
                <a:gd name="connsiteY160" fmla="*/ 131493 h 828675"/>
                <a:gd name="connsiteX161" fmla="*/ 425720 w 600075"/>
                <a:gd name="connsiteY161" fmla="*/ 113109 h 828675"/>
                <a:gd name="connsiteX162" fmla="*/ 426482 w 600075"/>
                <a:gd name="connsiteY162" fmla="*/ 95964 h 828675"/>
                <a:gd name="connsiteX163" fmla="*/ 380857 w 600075"/>
                <a:gd name="connsiteY163" fmla="*/ 89964 h 828675"/>
                <a:gd name="connsiteX164" fmla="*/ 360378 w 600075"/>
                <a:gd name="connsiteY164" fmla="*/ 100822 h 828675"/>
                <a:gd name="connsiteX165" fmla="*/ 330279 w 600075"/>
                <a:gd name="connsiteY165" fmla="*/ 84534 h 828675"/>
                <a:gd name="connsiteX166" fmla="*/ 320659 w 600075"/>
                <a:gd name="connsiteY166" fmla="*/ 54435 h 828675"/>
                <a:gd name="connsiteX167" fmla="*/ 307705 w 600075"/>
                <a:gd name="connsiteY167" fmla="*/ 55769 h 828675"/>
                <a:gd name="connsiteX168" fmla="*/ 301800 w 600075"/>
                <a:gd name="connsiteY168" fmla="*/ 77676 h 828675"/>
                <a:gd name="connsiteX169" fmla="*/ 281321 w 600075"/>
                <a:gd name="connsiteY169" fmla="*/ 79772 h 828675"/>
                <a:gd name="connsiteX170" fmla="*/ 262937 w 600075"/>
                <a:gd name="connsiteY170" fmla="*/ 94059 h 828675"/>
                <a:gd name="connsiteX171" fmla="*/ 254175 w 600075"/>
                <a:gd name="connsiteY171" fmla="*/ 88059 h 828675"/>
                <a:gd name="connsiteX172" fmla="*/ 247983 w 600075"/>
                <a:gd name="connsiteY172" fmla="*/ 65484 h 828675"/>
                <a:gd name="connsiteX173" fmla="*/ 203597 w 600075"/>
                <a:gd name="connsiteY173" fmla="*/ 50435 h 828675"/>
                <a:gd name="connsiteX174" fmla="*/ 200263 w 600075"/>
                <a:gd name="connsiteY174" fmla="*/ 25289 h 828675"/>
                <a:gd name="connsiteX175" fmla="*/ 186547 w 600075"/>
                <a:gd name="connsiteY175" fmla="*/ 22431 h 828675"/>
                <a:gd name="connsiteX176" fmla="*/ 183975 w 600075"/>
                <a:gd name="connsiteY176" fmla="*/ 34909 h 828675"/>
                <a:gd name="connsiteX177" fmla="*/ 168926 w 600075"/>
                <a:gd name="connsiteY177" fmla="*/ 35385 h 828675"/>
                <a:gd name="connsiteX178" fmla="*/ 145589 w 600075"/>
                <a:gd name="connsiteY178" fmla="*/ 44244 h 828675"/>
                <a:gd name="connsiteX179" fmla="*/ 132636 w 600075"/>
                <a:gd name="connsiteY179" fmla="*/ 31575 h 828675"/>
                <a:gd name="connsiteX180" fmla="*/ 112443 w 600075"/>
                <a:gd name="connsiteY180" fmla="*/ 37576 h 828675"/>
                <a:gd name="connsiteX181" fmla="*/ 98727 w 600075"/>
                <a:gd name="connsiteY181" fmla="*/ 3572 h 828675"/>
                <a:gd name="connsiteX182" fmla="*/ 63960 w 600075"/>
                <a:gd name="connsiteY182" fmla="*/ 8239 h 828675"/>
                <a:gd name="connsiteX183" fmla="*/ 67389 w 600075"/>
                <a:gd name="connsiteY183" fmla="*/ 53864 h 828675"/>
                <a:gd name="connsiteX184" fmla="*/ 51578 w 600075"/>
                <a:gd name="connsiteY184" fmla="*/ 59293 h 828675"/>
                <a:gd name="connsiteX185" fmla="*/ 35861 w 600075"/>
                <a:gd name="connsiteY185" fmla="*/ 73009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600075" h="828675">
                  <a:moveTo>
                    <a:pt x="35861" y="73009"/>
                  </a:moveTo>
                  <a:lnTo>
                    <a:pt x="45958" y="88535"/>
                  </a:lnTo>
                  <a:lnTo>
                    <a:pt x="52911" y="96060"/>
                  </a:lnTo>
                  <a:lnTo>
                    <a:pt x="36624" y="98155"/>
                  </a:lnTo>
                  <a:lnTo>
                    <a:pt x="33766" y="107775"/>
                  </a:lnTo>
                  <a:lnTo>
                    <a:pt x="49577" y="116062"/>
                  </a:lnTo>
                  <a:lnTo>
                    <a:pt x="35100" y="130350"/>
                  </a:lnTo>
                  <a:lnTo>
                    <a:pt x="20812" y="131683"/>
                  </a:lnTo>
                  <a:lnTo>
                    <a:pt x="24908" y="142542"/>
                  </a:lnTo>
                  <a:lnTo>
                    <a:pt x="35004" y="143875"/>
                  </a:lnTo>
                  <a:lnTo>
                    <a:pt x="38338" y="158353"/>
                  </a:lnTo>
                  <a:lnTo>
                    <a:pt x="43291" y="166354"/>
                  </a:lnTo>
                  <a:lnTo>
                    <a:pt x="42529" y="173879"/>
                  </a:lnTo>
                  <a:lnTo>
                    <a:pt x="33671" y="177213"/>
                  </a:lnTo>
                  <a:lnTo>
                    <a:pt x="26908" y="205978"/>
                  </a:lnTo>
                  <a:lnTo>
                    <a:pt x="13192" y="205216"/>
                  </a:lnTo>
                  <a:lnTo>
                    <a:pt x="11096" y="213503"/>
                  </a:lnTo>
                  <a:lnTo>
                    <a:pt x="21955" y="214836"/>
                  </a:lnTo>
                  <a:lnTo>
                    <a:pt x="4334" y="224933"/>
                  </a:lnTo>
                  <a:lnTo>
                    <a:pt x="3572" y="257032"/>
                  </a:lnTo>
                  <a:lnTo>
                    <a:pt x="9763" y="258366"/>
                  </a:lnTo>
                  <a:lnTo>
                    <a:pt x="9763" y="269224"/>
                  </a:lnTo>
                  <a:lnTo>
                    <a:pt x="18050" y="276273"/>
                  </a:lnTo>
                  <a:lnTo>
                    <a:pt x="17288" y="297228"/>
                  </a:lnTo>
                  <a:lnTo>
                    <a:pt x="24051" y="302181"/>
                  </a:lnTo>
                  <a:lnTo>
                    <a:pt x="37004" y="303514"/>
                  </a:lnTo>
                  <a:lnTo>
                    <a:pt x="36528" y="311039"/>
                  </a:lnTo>
                  <a:lnTo>
                    <a:pt x="24908" y="312372"/>
                  </a:lnTo>
                  <a:lnTo>
                    <a:pt x="27003" y="320659"/>
                  </a:lnTo>
                  <a:lnTo>
                    <a:pt x="19478" y="328184"/>
                  </a:lnTo>
                  <a:lnTo>
                    <a:pt x="18717" y="334185"/>
                  </a:lnTo>
                  <a:lnTo>
                    <a:pt x="19002" y="336756"/>
                  </a:lnTo>
                  <a:lnTo>
                    <a:pt x="20812" y="332851"/>
                  </a:lnTo>
                  <a:lnTo>
                    <a:pt x="31194" y="337042"/>
                  </a:lnTo>
                  <a:lnTo>
                    <a:pt x="35861" y="345900"/>
                  </a:lnTo>
                  <a:lnTo>
                    <a:pt x="31670" y="356759"/>
                  </a:lnTo>
                  <a:lnTo>
                    <a:pt x="58912" y="369713"/>
                  </a:lnTo>
                  <a:lnTo>
                    <a:pt x="67199" y="357997"/>
                  </a:lnTo>
                  <a:lnTo>
                    <a:pt x="78057" y="358759"/>
                  </a:lnTo>
                  <a:lnTo>
                    <a:pt x="69770" y="388096"/>
                  </a:lnTo>
                  <a:lnTo>
                    <a:pt x="83486" y="407337"/>
                  </a:lnTo>
                  <a:lnTo>
                    <a:pt x="70533" y="411051"/>
                  </a:lnTo>
                  <a:lnTo>
                    <a:pt x="68437" y="421910"/>
                  </a:lnTo>
                  <a:lnTo>
                    <a:pt x="63770" y="421910"/>
                  </a:lnTo>
                  <a:lnTo>
                    <a:pt x="63770" y="428863"/>
                  </a:lnTo>
                  <a:lnTo>
                    <a:pt x="73866" y="430959"/>
                  </a:lnTo>
                  <a:lnTo>
                    <a:pt x="63770" y="438960"/>
                  </a:lnTo>
                  <a:lnTo>
                    <a:pt x="67199" y="447246"/>
                  </a:lnTo>
                  <a:lnTo>
                    <a:pt x="78057" y="443055"/>
                  </a:lnTo>
                  <a:lnTo>
                    <a:pt x="91773" y="436864"/>
                  </a:lnTo>
                  <a:lnTo>
                    <a:pt x="102632" y="434292"/>
                  </a:lnTo>
                  <a:lnTo>
                    <a:pt x="116919" y="426006"/>
                  </a:lnTo>
                  <a:lnTo>
                    <a:pt x="119015" y="441817"/>
                  </a:lnTo>
                  <a:lnTo>
                    <a:pt x="123682" y="460200"/>
                  </a:lnTo>
                  <a:lnTo>
                    <a:pt x="133302" y="460677"/>
                  </a:lnTo>
                  <a:lnTo>
                    <a:pt x="135398" y="471535"/>
                  </a:lnTo>
                  <a:lnTo>
                    <a:pt x="149685" y="473059"/>
                  </a:lnTo>
                  <a:lnTo>
                    <a:pt x="148352" y="480584"/>
                  </a:lnTo>
                  <a:lnTo>
                    <a:pt x="139589" y="481917"/>
                  </a:lnTo>
                  <a:lnTo>
                    <a:pt x="140922" y="491538"/>
                  </a:lnTo>
                  <a:lnTo>
                    <a:pt x="134160" y="499539"/>
                  </a:lnTo>
                  <a:lnTo>
                    <a:pt x="142161" y="507063"/>
                  </a:lnTo>
                  <a:lnTo>
                    <a:pt x="151686" y="504968"/>
                  </a:lnTo>
                  <a:lnTo>
                    <a:pt x="154543" y="521256"/>
                  </a:lnTo>
                  <a:lnTo>
                    <a:pt x="149114" y="529542"/>
                  </a:lnTo>
                  <a:lnTo>
                    <a:pt x="141589" y="530876"/>
                  </a:lnTo>
                  <a:lnTo>
                    <a:pt x="132540" y="539734"/>
                  </a:lnTo>
                  <a:lnTo>
                    <a:pt x="135398" y="545163"/>
                  </a:lnTo>
                  <a:lnTo>
                    <a:pt x="143685" y="546687"/>
                  </a:lnTo>
                  <a:lnTo>
                    <a:pt x="147590" y="578596"/>
                  </a:lnTo>
                  <a:lnTo>
                    <a:pt x="165497" y="591074"/>
                  </a:lnTo>
                  <a:lnTo>
                    <a:pt x="166830" y="614124"/>
                  </a:lnTo>
                  <a:lnTo>
                    <a:pt x="170164" y="623745"/>
                  </a:lnTo>
                  <a:lnTo>
                    <a:pt x="186452" y="617553"/>
                  </a:lnTo>
                  <a:lnTo>
                    <a:pt x="193214" y="620411"/>
                  </a:lnTo>
                  <a:lnTo>
                    <a:pt x="192738" y="637461"/>
                  </a:lnTo>
                  <a:lnTo>
                    <a:pt x="209026" y="640032"/>
                  </a:lnTo>
                  <a:lnTo>
                    <a:pt x="212360" y="648891"/>
                  </a:lnTo>
                  <a:lnTo>
                    <a:pt x="203597" y="655082"/>
                  </a:lnTo>
                  <a:lnTo>
                    <a:pt x="202835" y="673465"/>
                  </a:lnTo>
                  <a:lnTo>
                    <a:pt x="217884" y="678894"/>
                  </a:lnTo>
                  <a:lnTo>
                    <a:pt x="237125" y="683562"/>
                  </a:lnTo>
                  <a:cubicBezTo>
                    <a:pt x="237125" y="683562"/>
                    <a:pt x="250079" y="706136"/>
                    <a:pt x="254270" y="706898"/>
                  </a:cubicBezTo>
                  <a:cubicBezTo>
                    <a:pt x="258175" y="707469"/>
                    <a:pt x="265700" y="712327"/>
                    <a:pt x="265700" y="712327"/>
                  </a:cubicBezTo>
                  <a:lnTo>
                    <a:pt x="286941" y="717756"/>
                  </a:lnTo>
                  <a:lnTo>
                    <a:pt x="309991" y="725757"/>
                  </a:lnTo>
                  <a:lnTo>
                    <a:pt x="306657" y="742331"/>
                  </a:lnTo>
                  <a:lnTo>
                    <a:pt x="316278" y="748332"/>
                  </a:lnTo>
                  <a:lnTo>
                    <a:pt x="314944" y="762333"/>
                  </a:lnTo>
                  <a:lnTo>
                    <a:pt x="340852" y="759762"/>
                  </a:lnTo>
                  <a:lnTo>
                    <a:pt x="366570" y="759000"/>
                  </a:lnTo>
                  <a:lnTo>
                    <a:pt x="365998" y="780240"/>
                  </a:lnTo>
                  <a:lnTo>
                    <a:pt x="383143" y="780240"/>
                  </a:lnTo>
                  <a:lnTo>
                    <a:pt x="376952" y="802053"/>
                  </a:lnTo>
                  <a:lnTo>
                    <a:pt x="383714" y="814245"/>
                  </a:lnTo>
                  <a:lnTo>
                    <a:pt x="381905" y="814245"/>
                  </a:lnTo>
                  <a:lnTo>
                    <a:pt x="385810" y="816340"/>
                  </a:lnTo>
                  <a:lnTo>
                    <a:pt x="402955" y="825960"/>
                  </a:lnTo>
                  <a:lnTo>
                    <a:pt x="408384" y="819198"/>
                  </a:lnTo>
                  <a:lnTo>
                    <a:pt x="440579" y="811673"/>
                  </a:lnTo>
                  <a:lnTo>
                    <a:pt x="452009" y="802910"/>
                  </a:lnTo>
                  <a:lnTo>
                    <a:pt x="463629" y="805482"/>
                  </a:lnTo>
                  <a:lnTo>
                    <a:pt x="466963" y="823103"/>
                  </a:lnTo>
                  <a:lnTo>
                    <a:pt x="477345" y="823865"/>
                  </a:lnTo>
                  <a:lnTo>
                    <a:pt x="484108" y="813006"/>
                  </a:lnTo>
                  <a:lnTo>
                    <a:pt x="504587" y="813006"/>
                  </a:lnTo>
                  <a:lnTo>
                    <a:pt x="520112" y="808339"/>
                  </a:lnTo>
                  <a:lnTo>
                    <a:pt x="544687" y="813006"/>
                  </a:lnTo>
                  <a:lnTo>
                    <a:pt x="547259" y="806244"/>
                  </a:lnTo>
                  <a:lnTo>
                    <a:pt x="561737" y="802910"/>
                  </a:lnTo>
                  <a:lnTo>
                    <a:pt x="558117" y="772049"/>
                  </a:lnTo>
                  <a:lnTo>
                    <a:pt x="566404" y="749760"/>
                  </a:lnTo>
                  <a:lnTo>
                    <a:pt x="561737" y="733377"/>
                  </a:lnTo>
                  <a:lnTo>
                    <a:pt x="571833" y="716518"/>
                  </a:lnTo>
                  <a:lnTo>
                    <a:pt x="578025" y="701469"/>
                  </a:lnTo>
                  <a:lnTo>
                    <a:pt x="581358" y="679656"/>
                  </a:lnTo>
                  <a:lnTo>
                    <a:pt x="584692" y="654987"/>
                  </a:lnTo>
                  <a:lnTo>
                    <a:pt x="600503" y="641271"/>
                  </a:lnTo>
                  <a:lnTo>
                    <a:pt x="598979" y="621554"/>
                  </a:lnTo>
                  <a:lnTo>
                    <a:pt x="562975" y="626983"/>
                  </a:lnTo>
                  <a:lnTo>
                    <a:pt x="560879" y="620220"/>
                  </a:lnTo>
                  <a:lnTo>
                    <a:pt x="588883" y="601075"/>
                  </a:lnTo>
                  <a:lnTo>
                    <a:pt x="575929" y="593550"/>
                  </a:lnTo>
                  <a:lnTo>
                    <a:pt x="547926" y="566309"/>
                  </a:lnTo>
                  <a:lnTo>
                    <a:pt x="547926" y="541163"/>
                  </a:lnTo>
                  <a:lnTo>
                    <a:pt x="534971" y="521160"/>
                  </a:lnTo>
                  <a:lnTo>
                    <a:pt x="498205" y="520684"/>
                  </a:lnTo>
                  <a:lnTo>
                    <a:pt x="502301" y="498110"/>
                  </a:lnTo>
                  <a:lnTo>
                    <a:pt x="502301" y="472202"/>
                  </a:lnTo>
                  <a:lnTo>
                    <a:pt x="505635" y="451247"/>
                  </a:lnTo>
                  <a:lnTo>
                    <a:pt x="523256" y="431244"/>
                  </a:lnTo>
                  <a:lnTo>
                    <a:pt x="558784" y="435435"/>
                  </a:lnTo>
                  <a:lnTo>
                    <a:pt x="567547" y="438293"/>
                  </a:lnTo>
                  <a:lnTo>
                    <a:pt x="579168" y="411623"/>
                  </a:lnTo>
                  <a:lnTo>
                    <a:pt x="579168" y="394002"/>
                  </a:lnTo>
                  <a:lnTo>
                    <a:pt x="570881" y="393240"/>
                  </a:lnTo>
                  <a:lnTo>
                    <a:pt x="560784" y="406956"/>
                  </a:lnTo>
                  <a:lnTo>
                    <a:pt x="535638" y="399431"/>
                  </a:lnTo>
                  <a:lnTo>
                    <a:pt x="517731" y="401526"/>
                  </a:lnTo>
                  <a:lnTo>
                    <a:pt x="506301" y="384381"/>
                  </a:lnTo>
                  <a:lnTo>
                    <a:pt x="482965" y="365236"/>
                  </a:lnTo>
                  <a:lnTo>
                    <a:pt x="483727" y="352282"/>
                  </a:lnTo>
                  <a:lnTo>
                    <a:pt x="500110" y="346281"/>
                  </a:lnTo>
                  <a:lnTo>
                    <a:pt x="508397" y="337233"/>
                  </a:lnTo>
                  <a:lnTo>
                    <a:pt x="536877" y="328374"/>
                  </a:lnTo>
                  <a:lnTo>
                    <a:pt x="540210" y="313325"/>
                  </a:lnTo>
                  <a:lnTo>
                    <a:pt x="570309" y="274463"/>
                  </a:lnTo>
                  <a:lnTo>
                    <a:pt x="581168" y="258937"/>
                  </a:lnTo>
                  <a:lnTo>
                    <a:pt x="598789" y="252746"/>
                  </a:lnTo>
                  <a:lnTo>
                    <a:pt x="598789" y="243888"/>
                  </a:lnTo>
                  <a:lnTo>
                    <a:pt x="579834" y="237696"/>
                  </a:lnTo>
                  <a:lnTo>
                    <a:pt x="580406" y="222171"/>
                  </a:lnTo>
                  <a:lnTo>
                    <a:pt x="539448" y="189500"/>
                  </a:lnTo>
                  <a:lnTo>
                    <a:pt x="540210" y="156067"/>
                  </a:lnTo>
                  <a:lnTo>
                    <a:pt x="572405" y="140256"/>
                  </a:lnTo>
                  <a:lnTo>
                    <a:pt x="570309" y="128064"/>
                  </a:lnTo>
                  <a:lnTo>
                    <a:pt x="524685" y="128826"/>
                  </a:lnTo>
                  <a:lnTo>
                    <a:pt x="510969" y="150638"/>
                  </a:lnTo>
                  <a:lnTo>
                    <a:pt x="480870" y="153972"/>
                  </a:lnTo>
                  <a:lnTo>
                    <a:pt x="465344" y="142351"/>
                  </a:lnTo>
                  <a:lnTo>
                    <a:pt x="431911" y="131493"/>
                  </a:lnTo>
                  <a:lnTo>
                    <a:pt x="425720" y="113109"/>
                  </a:lnTo>
                  <a:lnTo>
                    <a:pt x="426482" y="95964"/>
                  </a:lnTo>
                  <a:lnTo>
                    <a:pt x="380857" y="89964"/>
                  </a:lnTo>
                  <a:lnTo>
                    <a:pt x="360378" y="100822"/>
                  </a:lnTo>
                  <a:lnTo>
                    <a:pt x="330279" y="84534"/>
                  </a:lnTo>
                  <a:lnTo>
                    <a:pt x="320659" y="54435"/>
                  </a:lnTo>
                  <a:lnTo>
                    <a:pt x="307705" y="55769"/>
                  </a:lnTo>
                  <a:lnTo>
                    <a:pt x="301800" y="77676"/>
                  </a:lnTo>
                  <a:lnTo>
                    <a:pt x="281321" y="79772"/>
                  </a:lnTo>
                  <a:lnTo>
                    <a:pt x="262937" y="94059"/>
                  </a:lnTo>
                  <a:lnTo>
                    <a:pt x="254175" y="88059"/>
                  </a:lnTo>
                  <a:lnTo>
                    <a:pt x="247983" y="65484"/>
                  </a:lnTo>
                  <a:lnTo>
                    <a:pt x="203597" y="50435"/>
                  </a:lnTo>
                  <a:lnTo>
                    <a:pt x="200263" y="25289"/>
                  </a:lnTo>
                  <a:lnTo>
                    <a:pt x="186547" y="22431"/>
                  </a:lnTo>
                  <a:lnTo>
                    <a:pt x="183975" y="34909"/>
                  </a:lnTo>
                  <a:lnTo>
                    <a:pt x="168926" y="35385"/>
                  </a:lnTo>
                  <a:lnTo>
                    <a:pt x="145589" y="44244"/>
                  </a:lnTo>
                  <a:lnTo>
                    <a:pt x="132636" y="31575"/>
                  </a:lnTo>
                  <a:lnTo>
                    <a:pt x="112443" y="37576"/>
                  </a:lnTo>
                  <a:lnTo>
                    <a:pt x="98727" y="3572"/>
                  </a:lnTo>
                  <a:lnTo>
                    <a:pt x="63960" y="8239"/>
                  </a:lnTo>
                  <a:lnTo>
                    <a:pt x="67389" y="53864"/>
                  </a:lnTo>
                  <a:lnTo>
                    <a:pt x="51578" y="59293"/>
                  </a:lnTo>
                  <a:lnTo>
                    <a:pt x="35861" y="73009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Полилиния: фигура 514">
              <a:extLst>
                <a:ext uri="{FF2B5EF4-FFF2-40B4-BE49-F238E27FC236}">
                  <a16:creationId xmlns:a16="http://schemas.microsoft.com/office/drawing/2014/main" id="{A2FD50B4-DF94-8FB4-68DE-40DC9B58CD95}"/>
                </a:ext>
              </a:extLst>
            </p:cNvPr>
            <p:cNvSpPr/>
            <p:nvPr/>
          </p:nvSpPr>
          <p:spPr>
            <a:xfrm>
              <a:off x="5509502" y="1516212"/>
              <a:ext cx="1336308" cy="1712980"/>
            </a:xfrm>
            <a:custGeom>
              <a:avLst/>
              <a:gdLst>
                <a:gd name="connsiteX0" fmla="*/ 686895 w 704850"/>
                <a:gd name="connsiteY0" fmla="*/ 494871 h 885825"/>
                <a:gd name="connsiteX1" fmla="*/ 678418 w 704850"/>
                <a:gd name="connsiteY1" fmla="*/ 504777 h 885825"/>
                <a:gd name="connsiteX2" fmla="*/ 673751 w 704850"/>
                <a:gd name="connsiteY2" fmla="*/ 504777 h 885825"/>
                <a:gd name="connsiteX3" fmla="*/ 670893 w 704850"/>
                <a:gd name="connsiteY3" fmla="*/ 498491 h 885825"/>
                <a:gd name="connsiteX4" fmla="*/ 659940 w 704850"/>
                <a:gd name="connsiteY4" fmla="*/ 497253 h 885825"/>
                <a:gd name="connsiteX5" fmla="*/ 657368 w 704850"/>
                <a:gd name="connsiteY5" fmla="*/ 514874 h 885825"/>
                <a:gd name="connsiteX6" fmla="*/ 651177 w 704850"/>
                <a:gd name="connsiteY6" fmla="*/ 524494 h 885825"/>
                <a:gd name="connsiteX7" fmla="*/ 655273 w 704850"/>
                <a:gd name="connsiteY7" fmla="*/ 531447 h 885825"/>
                <a:gd name="connsiteX8" fmla="*/ 644890 w 704850"/>
                <a:gd name="connsiteY8" fmla="*/ 536877 h 885825"/>
                <a:gd name="connsiteX9" fmla="*/ 642795 w 704850"/>
                <a:gd name="connsiteY9" fmla="*/ 551640 h 885825"/>
                <a:gd name="connsiteX10" fmla="*/ 657844 w 704850"/>
                <a:gd name="connsiteY10" fmla="*/ 555355 h 885825"/>
                <a:gd name="connsiteX11" fmla="*/ 657844 w 704850"/>
                <a:gd name="connsiteY11" fmla="*/ 564118 h 885825"/>
                <a:gd name="connsiteX12" fmla="*/ 642795 w 704850"/>
                <a:gd name="connsiteY12" fmla="*/ 569547 h 885825"/>
                <a:gd name="connsiteX13" fmla="*/ 638985 w 704850"/>
                <a:gd name="connsiteY13" fmla="*/ 580406 h 885825"/>
                <a:gd name="connsiteX14" fmla="*/ 642318 w 704850"/>
                <a:gd name="connsiteY14" fmla="*/ 591360 h 885825"/>
                <a:gd name="connsiteX15" fmla="*/ 639461 w 704850"/>
                <a:gd name="connsiteY15" fmla="*/ 602218 h 885825"/>
                <a:gd name="connsiteX16" fmla="*/ 630698 w 704850"/>
                <a:gd name="connsiteY16" fmla="*/ 596027 h 885825"/>
                <a:gd name="connsiteX17" fmla="*/ 621840 w 704850"/>
                <a:gd name="connsiteY17" fmla="*/ 595455 h 885825"/>
                <a:gd name="connsiteX18" fmla="*/ 610219 w 704850"/>
                <a:gd name="connsiteY18" fmla="*/ 613934 h 885825"/>
                <a:gd name="connsiteX19" fmla="*/ 614315 w 704850"/>
                <a:gd name="connsiteY19" fmla="*/ 621459 h 885825"/>
                <a:gd name="connsiteX20" fmla="*/ 602694 w 704850"/>
                <a:gd name="connsiteY20" fmla="*/ 621935 h 885825"/>
                <a:gd name="connsiteX21" fmla="*/ 601361 w 704850"/>
                <a:gd name="connsiteY21" fmla="*/ 636413 h 885825"/>
                <a:gd name="connsiteX22" fmla="*/ 573357 w 704850"/>
                <a:gd name="connsiteY22" fmla="*/ 636984 h 885825"/>
                <a:gd name="connsiteX23" fmla="*/ 573357 w 704850"/>
                <a:gd name="connsiteY23" fmla="*/ 616506 h 885825"/>
                <a:gd name="connsiteX24" fmla="*/ 558308 w 704850"/>
                <a:gd name="connsiteY24" fmla="*/ 617268 h 885825"/>
                <a:gd name="connsiteX25" fmla="*/ 553641 w 704850"/>
                <a:gd name="connsiteY25" fmla="*/ 626888 h 885825"/>
                <a:gd name="connsiteX26" fmla="*/ 532400 w 704850"/>
                <a:gd name="connsiteY26" fmla="*/ 622697 h 885825"/>
                <a:gd name="connsiteX27" fmla="*/ 530304 w 704850"/>
                <a:gd name="connsiteY27" fmla="*/ 594693 h 885825"/>
                <a:gd name="connsiteX28" fmla="*/ 524399 w 704850"/>
                <a:gd name="connsiteY28" fmla="*/ 582501 h 885825"/>
                <a:gd name="connsiteX29" fmla="*/ 492966 w 704850"/>
                <a:gd name="connsiteY29" fmla="*/ 581263 h 885825"/>
                <a:gd name="connsiteX30" fmla="*/ 504396 w 704850"/>
                <a:gd name="connsiteY30" fmla="*/ 596789 h 885825"/>
                <a:gd name="connsiteX31" fmla="*/ 501825 w 704850"/>
                <a:gd name="connsiteY31" fmla="*/ 602980 h 885825"/>
                <a:gd name="connsiteX32" fmla="*/ 509349 w 704850"/>
                <a:gd name="connsiteY32" fmla="*/ 606409 h 885825"/>
                <a:gd name="connsiteX33" fmla="*/ 507254 w 704850"/>
                <a:gd name="connsiteY33" fmla="*/ 615934 h 885825"/>
                <a:gd name="connsiteX34" fmla="*/ 489633 w 704850"/>
                <a:gd name="connsiteY34" fmla="*/ 622697 h 885825"/>
                <a:gd name="connsiteX35" fmla="*/ 484680 w 704850"/>
                <a:gd name="connsiteY35" fmla="*/ 632317 h 885825"/>
                <a:gd name="connsiteX36" fmla="*/ 473059 w 704850"/>
                <a:gd name="connsiteY36" fmla="*/ 624030 h 885825"/>
                <a:gd name="connsiteX37" fmla="*/ 466296 w 704850"/>
                <a:gd name="connsiteY37" fmla="*/ 633651 h 885825"/>
                <a:gd name="connsiteX38" fmla="*/ 471726 w 704850"/>
                <a:gd name="connsiteY38" fmla="*/ 641080 h 885825"/>
                <a:gd name="connsiteX39" fmla="*/ 462201 w 704850"/>
                <a:gd name="connsiteY39" fmla="*/ 662416 h 885825"/>
                <a:gd name="connsiteX40" fmla="*/ 469154 w 704850"/>
                <a:gd name="connsiteY40" fmla="*/ 670417 h 885825"/>
                <a:gd name="connsiteX41" fmla="*/ 467630 w 704850"/>
                <a:gd name="connsiteY41" fmla="*/ 689562 h 885825"/>
                <a:gd name="connsiteX42" fmla="*/ 474583 w 704850"/>
                <a:gd name="connsiteY42" fmla="*/ 693468 h 885825"/>
                <a:gd name="connsiteX43" fmla="*/ 460105 w 704850"/>
                <a:gd name="connsiteY43" fmla="*/ 712708 h 885825"/>
                <a:gd name="connsiteX44" fmla="*/ 451247 w 704850"/>
                <a:gd name="connsiteY44" fmla="*/ 734425 h 885825"/>
                <a:gd name="connsiteX45" fmla="*/ 456200 w 704850"/>
                <a:gd name="connsiteY45" fmla="*/ 738616 h 885825"/>
                <a:gd name="connsiteX46" fmla="*/ 447342 w 704850"/>
                <a:gd name="connsiteY46" fmla="*/ 748998 h 885825"/>
                <a:gd name="connsiteX47" fmla="*/ 428958 w 704850"/>
                <a:gd name="connsiteY47" fmla="*/ 763191 h 885825"/>
                <a:gd name="connsiteX48" fmla="*/ 416004 w 704850"/>
                <a:gd name="connsiteY48" fmla="*/ 776240 h 885825"/>
                <a:gd name="connsiteX49" fmla="*/ 417338 w 704850"/>
                <a:gd name="connsiteY49" fmla="*/ 787098 h 885825"/>
                <a:gd name="connsiteX50" fmla="*/ 406384 w 704850"/>
                <a:gd name="connsiteY50" fmla="*/ 789194 h 885825"/>
                <a:gd name="connsiteX51" fmla="*/ 396002 w 704850"/>
                <a:gd name="connsiteY51" fmla="*/ 793004 h 885825"/>
                <a:gd name="connsiteX52" fmla="*/ 398097 w 704850"/>
                <a:gd name="connsiteY52" fmla="*/ 814340 h 885825"/>
                <a:gd name="connsiteX53" fmla="*/ 372951 w 704850"/>
                <a:gd name="connsiteY53" fmla="*/ 821007 h 885825"/>
                <a:gd name="connsiteX54" fmla="*/ 366760 w 704850"/>
                <a:gd name="connsiteY54" fmla="*/ 825960 h 885825"/>
                <a:gd name="connsiteX55" fmla="*/ 351234 w 704850"/>
                <a:gd name="connsiteY55" fmla="*/ 829389 h 885825"/>
                <a:gd name="connsiteX56" fmla="*/ 336375 w 704850"/>
                <a:gd name="connsiteY56" fmla="*/ 815102 h 885825"/>
                <a:gd name="connsiteX57" fmla="*/ 327612 w 704850"/>
                <a:gd name="connsiteY57" fmla="*/ 819007 h 885825"/>
                <a:gd name="connsiteX58" fmla="*/ 318564 w 704850"/>
                <a:gd name="connsiteY58" fmla="*/ 814340 h 885825"/>
                <a:gd name="connsiteX59" fmla="*/ 298847 w 704850"/>
                <a:gd name="connsiteY59" fmla="*/ 833961 h 885825"/>
                <a:gd name="connsiteX60" fmla="*/ 286655 w 704850"/>
                <a:gd name="connsiteY60" fmla="*/ 818436 h 885825"/>
                <a:gd name="connsiteX61" fmla="*/ 276273 w 704850"/>
                <a:gd name="connsiteY61" fmla="*/ 819769 h 885825"/>
                <a:gd name="connsiteX62" fmla="*/ 276273 w 704850"/>
                <a:gd name="connsiteY62" fmla="*/ 826532 h 885825"/>
                <a:gd name="connsiteX63" fmla="*/ 271605 w 704850"/>
                <a:gd name="connsiteY63" fmla="*/ 830628 h 885825"/>
                <a:gd name="connsiteX64" fmla="*/ 274939 w 704850"/>
                <a:gd name="connsiteY64" fmla="*/ 837390 h 885825"/>
                <a:gd name="connsiteX65" fmla="*/ 267510 w 704850"/>
                <a:gd name="connsiteY65" fmla="*/ 842820 h 885825"/>
                <a:gd name="connsiteX66" fmla="*/ 268748 w 704850"/>
                <a:gd name="connsiteY66" fmla="*/ 864822 h 885825"/>
                <a:gd name="connsiteX67" fmla="*/ 261985 w 704850"/>
                <a:gd name="connsiteY67" fmla="*/ 865394 h 885825"/>
                <a:gd name="connsiteX68" fmla="*/ 261509 w 704850"/>
                <a:gd name="connsiteY68" fmla="*/ 858631 h 885825"/>
                <a:gd name="connsiteX69" fmla="*/ 244364 w 704850"/>
                <a:gd name="connsiteY69" fmla="*/ 850344 h 885825"/>
                <a:gd name="connsiteX70" fmla="*/ 215598 w 704850"/>
                <a:gd name="connsiteY70" fmla="*/ 847011 h 885825"/>
                <a:gd name="connsiteX71" fmla="*/ 217122 w 704850"/>
                <a:gd name="connsiteY71" fmla="*/ 828532 h 885825"/>
                <a:gd name="connsiteX72" fmla="*/ 204168 w 704850"/>
                <a:gd name="connsiteY72" fmla="*/ 825198 h 885825"/>
                <a:gd name="connsiteX73" fmla="*/ 197977 w 704850"/>
                <a:gd name="connsiteY73" fmla="*/ 835581 h 885825"/>
                <a:gd name="connsiteX74" fmla="*/ 200073 w 704850"/>
                <a:gd name="connsiteY74" fmla="*/ 844915 h 885825"/>
                <a:gd name="connsiteX75" fmla="*/ 193310 w 704850"/>
                <a:gd name="connsiteY75" fmla="*/ 851106 h 885825"/>
                <a:gd name="connsiteX76" fmla="*/ 186357 w 704850"/>
                <a:gd name="connsiteY76" fmla="*/ 848249 h 885825"/>
                <a:gd name="connsiteX77" fmla="*/ 183690 w 704850"/>
                <a:gd name="connsiteY77" fmla="*/ 836819 h 885825"/>
                <a:gd name="connsiteX78" fmla="*/ 185023 w 704850"/>
                <a:gd name="connsiteY78" fmla="*/ 828056 h 885825"/>
                <a:gd name="connsiteX79" fmla="*/ 167878 w 704850"/>
                <a:gd name="connsiteY79" fmla="*/ 828532 h 885825"/>
                <a:gd name="connsiteX80" fmla="*/ 166640 w 704850"/>
                <a:gd name="connsiteY80" fmla="*/ 835581 h 885825"/>
                <a:gd name="connsiteX81" fmla="*/ 154448 w 704850"/>
                <a:gd name="connsiteY81" fmla="*/ 835581 h 885825"/>
                <a:gd name="connsiteX82" fmla="*/ 154448 w 704850"/>
                <a:gd name="connsiteY82" fmla="*/ 855297 h 885825"/>
                <a:gd name="connsiteX83" fmla="*/ 146923 w 704850"/>
                <a:gd name="connsiteY83" fmla="*/ 856536 h 885825"/>
                <a:gd name="connsiteX84" fmla="*/ 140732 w 704850"/>
                <a:gd name="connsiteY84" fmla="*/ 872919 h 885825"/>
                <a:gd name="connsiteX85" fmla="*/ 135969 w 704850"/>
                <a:gd name="connsiteY85" fmla="*/ 881205 h 885825"/>
                <a:gd name="connsiteX86" fmla="*/ 126444 w 704850"/>
                <a:gd name="connsiteY86" fmla="*/ 885873 h 885825"/>
                <a:gd name="connsiteX87" fmla="*/ 119682 w 704850"/>
                <a:gd name="connsiteY87" fmla="*/ 883777 h 885825"/>
                <a:gd name="connsiteX88" fmla="*/ 109299 w 704850"/>
                <a:gd name="connsiteY88" fmla="*/ 886635 h 885825"/>
                <a:gd name="connsiteX89" fmla="*/ 103870 w 704850"/>
                <a:gd name="connsiteY89" fmla="*/ 882444 h 885825"/>
                <a:gd name="connsiteX90" fmla="*/ 102537 w 704850"/>
                <a:gd name="connsiteY90" fmla="*/ 866156 h 885825"/>
                <a:gd name="connsiteX91" fmla="*/ 101775 w 704850"/>
                <a:gd name="connsiteY91" fmla="*/ 866156 h 885825"/>
                <a:gd name="connsiteX92" fmla="*/ 101775 w 704850"/>
                <a:gd name="connsiteY92" fmla="*/ 857869 h 885825"/>
                <a:gd name="connsiteX93" fmla="*/ 95583 w 704850"/>
                <a:gd name="connsiteY93" fmla="*/ 859393 h 885825"/>
                <a:gd name="connsiteX94" fmla="*/ 90916 w 704850"/>
                <a:gd name="connsiteY94" fmla="*/ 864060 h 885825"/>
                <a:gd name="connsiteX95" fmla="*/ 77200 w 704850"/>
                <a:gd name="connsiteY95" fmla="*/ 859965 h 885825"/>
                <a:gd name="connsiteX96" fmla="*/ 75390 w 704850"/>
                <a:gd name="connsiteY96" fmla="*/ 844915 h 885825"/>
                <a:gd name="connsiteX97" fmla="*/ 74533 w 704850"/>
                <a:gd name="connsiteY97" fmla="*/ 836819 h 885825"/>
                <a:gd name="connsiteX98" fmla="*/ 58245 w 704850"/>
                <a:gd name="connsiteY98" fmla="*/ 835581 h 885825"/>
                <a:gd name="connsiteX99" fmla="*/ 52816 w 704850"/>
                <a:gd name="connsiteY99" fmla="*/ 816340 h 885825"/>
                <a:gd name="connsiteX100" fmla="*/ 43958 w 704850"/>
                <a:gd name="connsiteY100" fmla="*/ 811482 h 885825"/>
                <a:gd name="connsiteX101" fmla="*/ 45291 w 704850"/>
                <a:gd name="connsiteY101" fmla="*/ 798719 h 885825"/>
                <a:gd name="connsiteX102" fmla="*/ 60341 w 704850"/>
                <a:gd name="connsiteY102" fmla="*/ 797957 h 885825"/>
                <a:gd name="connsiteX103" fmla="*/ 64246 w 704850"/>
                <a:gd name="connsiteY103" fmla="*/ 784241 h 885825"/>
                <a:gd name="connsiteX104" fmla="*/ 58245 w 704850"/>
                <a:gd name="connsiteY104" fmla="*/ 769953 h 885825"/>
                <a:gd name="connsiteX105" fmla="*/ 62436 w 704850"/>
                <a:gd name="connsiteY105" fmla="*/ 763762 h 885825"/>
                <a:gd name="connsiteX106" fmla="*/ 52054 w 704850"/>
                <a:gd name="connsiteY106" fmla="*/ 749475 h 885825"/>
                <a:gd name="connsiteX107" fmla="*/ 42434 w 704850"/>
                <a:gd name="connsiteY107" fmla="*/ 730520 h 885825"/>
                <a:gd name="connsiteX108" fmla="*/ 52816 w 704850"/>
                <a:gd name="connsiteY108" fmla="*/ 719376 h 885825"/>
                <a:gd name="connsiteX109" fmla="*/ 42910 w 704850"/>
                <a:gd name="connsiteY109" fmla="*/ 708231 h 885825"/>
                <a:gd name="connsiteX110" fmla="*/ 43958 w 704850"/>
                <a:gd name="connsiteY110" fmla="*/ 708041 h 885825"/>
                <a:gd name="connsiteX111" fmla="*/ 38529 w 704850"/>
                <a:gd name="connsiteY111" fmla="*/ 703850 h 885825"/>
                <a:gd name="connsiteX112" fmla="*/ 39100 w 704850"/>
                <a:gd name="connsiteY112" fmla="*/ 686229 h 885825"/>
                <a:gd name="connsiteX113" fmla="*/ 32337 w 704850"/>
                <a:gd name="connsiteY113" fmla="*/ 686229 h 885825"/>
                <a:gd name="connsiteX114" fmla="*/ 34433 w 704850"/>
                <a:gd name="connsiteY114" fmla="*/ 663654 h 885825"/>
                <a:gd name="connsiteX115" fmla="*/ 28908 w 704850"/>
                <a:gd name="connsiteY115" fmla="*/ 648605 h 885825"/>
                <a:gd name="connsiteX116" fmla="*/ 34433 w 704850"/>
                <a:gd name="connsiteY116" fmla="*/ 645271 h 885825"/>
                <a:gd name="connsiteX117" fmla="*/ 39100 w 704850"/>
                <a:gd name="connsiteY117" fmla="*/ 649462 h 885825"/>
                <a:gd name="connsiteX118" fmla="*/ 43958 w 704850"/>
                <a:gd name="connsiteY118" fmla="*/ 648605 h 885825"/>
                <a:gd name="connsiteX119" fmla="*/ 44529 w 704850"/>
                <a:gd name="connsiteY119" fmla="*/ 639842 h 885825"/>
                <a:gd name="connsiteX120" fmla="*/ 71199 w 704850"/>
                <a:gd name="connsiteY120" fmla="*/ 630222 h 885825"/>
                <a:gd name="connsiteX121" fmla="*/ 70437 w 704850"/>
                <a:gd name="connsiteY121" fmla="*/ 620601 h 885825"/>
                <a:gd name="connsiteX122" fmla="*/ 92154 w 704850"/>
                <a:gd name="connsiteY122" fmla="*/ 611076 h 885825"/>
                <a:gd name="connsiteX123" fmla="*/ 95012 w 704850"/>
                <a:gd name="connsiteY123" fmla="*/ 605647 h 885825"/>
                <a:gd name="connsiteX124" fmla="*/ 108537 w 704850"/>
                <a:gd name="connsiteY124" fmla="*/ 600980 h 885825"/>
                <a:gd name="connsiteX125" fmla="*/ 91678 w 704850"/>
                <a:gd name="connsiteY125" fmla="*/ 568785 h 885825"/>
                <a:gd name="connsiteX126" fmla="*/ 96345 w 704850"/>
                <a:gd name="connsiteY126" fmla="*/ 562785 h 885825"/>
                <a:gd name="connsiteX127" fmla="*/ 86249 w 704850"/>
                <a:gd name="connsiteY127" fmla="*/ 528590 h 885825"/>
                <a:gd name="connsiteX128" fmla="*/ 94250 w 704850"/>
                <a:gd name="connsiteY128" fmla="*/ 526018 h 885825"/>
                <a:gd name="connsiteX129" fmla="*/ 95012 w 704850"/>
                <a:gd name="connsiteY129" fmla="*/ 519827 h 885825"/>
                <a:gd name="connsiteX130" fmla="*/ 90154 w 704850"/>
                <a:gd name="connsiteY130" fmla="*/ 516969 h 885825"/>
                <a:gd name="connsiteX131" fmla="*/ 84153 w 704850"/>
                <a:gd name="connsiteY131" fmla="*/ 506873 h 885825"/>
                <a:gd name="connsiteX132" fmla="*/ 99203 w 704850"/>
                <a:gd name="connsiteY132" fmla="*/ 487156 h 885825"/>
                <a:gd name="connsiteX133" fmla="*/ 88344 w 704850"/>
                <a:gd name="connsiteY133" fmla="*/ 477536 h 885825"/>
                <a:gd name="connsiteX134" fmla="*/ 93012 w 704850"/>
                <a:gd name="connsiteY134" fmla="*/ 468678 h 885825"/>
                <a:gd name="connsiteX135" fmla="*/ 92154 w 704850"/>
                <a:gd name="connsiteY135" fmla="*/ 452390 h 885825"/>
                <a:gd name="connsiteX136" fmla="*/ 75390 w 704850"/>
                <a:gd name="connsiteY136" fmla="*/ 449532 h 885825"/>
                <a:gd name="connsiteX137" fmla="*/ 84725 w 704850"/>
                <a:gd name="connsiteY137" fmla="*/ 439436 h 885825"/>
                <a:gd name="connsiteX138" fmla="*/ 75390 w 704850"/>
                <a:gd name="connsiteY138" fmla="*/ 430387 h 885825"/>
                <a:gd name="connsiteX139" fmla="*/ 73295 w 704850"/>
                <a:gd name="connsiteY139" fmla="*/ 421053 h 885825"/>
                <a:gd name="connsiteX140" fmla="*/ 67866 w 704850"/>
                <a:gd name="connsiteY140" fmla="*/ 414766 h 885825"/>
                <a:gd name="connsiteX141" fmla="*/ 43958 w 704850"/>
                <a:gd name="connsiteY141" fmla="*/ 418195 h 885825"/>
                <a:gd name="connsiteX142" fmla="*/ 40338 w 704850"/>
                <a:gd name="connsiteY142" fmla="*/ 414004 h 885825"/>
                <a:gd name="connsiteX143" fmla="*/ 52054 w 704850"/>
                <a:gd name="connsiteY143" fmla="*/ 409337 h 885825"/>
                <a:gd name="connsiteX144" fmla="*/ 49959 w 704850"/>
                <a:gd name="connsiteY144" fmla="*/ 404384 h 885825"/>
                <a:gd name="connsiteX145" fmla="*/ 37767 w 704850"/>
                <a:gd name="connsiteY145" fmla="*/ 401812 h 885825"/>
                <a:gd name="connsiteX146" fmla="*/ 40338 w 704850"/>
                <a:gd name="connsiteY146" fmla="*/ 393525 h 885825"/>
                <a:gd name="connsiteX147" fmla="*/ 56912 w 704850"/>
                <a:gd name="connsiteY147" fmla="*/ 396383 h 885825"/>
                <a:gd name="connsiteX148" fmla="*/ 54912 w 704850"/>
                <a:gd name="connsiteY148" fmla="*/ 380095 h 885825"/>
                <a:gd name="connsiteX149" fmla="*/ 49387 w 704850"/>
                <a:gd name="connsiteY149" fmla="*/ 378476 h 885825"/>
                <a:gd name="connsiteX150" fmla="*/ 45768 w 704850"/>
                <a:gd name="connsiteY150" fmla="*/ 370475 h 885825"/>
                <a:gd name="connsiteX151" fmla="*/ 56150 w 704850"/>
                <a:gd name="connsiteY151" fmla="*/ 369141 h 885825"/>
                <a:gd name="connsiteX152" fmla="*/ 56150 w 704850"/>
                <a:gd name="connsiteY152" fmla="*/ 354092 h 885825"/>
                <a:gd name="connsiteX153" fmla="*/ 41958 w 704850"/>
                <a:gd name="connsiteY153" fmla="*/ 343710 h 885825"/>
                <a:gd name="connsiteX154" fmla="*/ 51483 w 704850"/>
                <a:gd name="connsiteY154" fmla="*/ 328755 h 885825"/>
                <a:gd name="connsiteX155" fmla="*/ 67866 w 704850"/>
                <a:gd name="connsiteY155" fmla="*/ 315230 h 885825"/>
                <a:gd name="connsiteX156" fmla="*/ 77962 w 704850"/>
                <a:gd name="connsiteY156" fmla="*/ 302276 h 885825"/>
                <a:gd name="connsiteX157" fmla="*/ 72533 w 704850"/>
                <a:gd name="connsiteY157" fmla="*/ 279702 h 885825"/>
                <a:gd name="connsiteX158" fmla="*/ 50721 w 704850"/>
                <a:gd name="connsiteY158" fmla="*/ 283131 h 885825"/>
                <a:gd name="connsiteX159" fmla="*/ 49959 w 704850"/>
                <a:gd name="connsiteY159" fmla="*/ 279225 h 885825"/>
                <a:gd name="connsiteX160" fmla="*/ 57483 w 704850"/>
                <a:gd name="connsiteY160" fmla="*/ 275606 h 885825"/>
                <a:gd name="connsiteX161" fmla="*/ 51483 w 704850"/>
                <a:gd name="connsiteY161" fmla="*/ 271701 h 885825"/>
                <a:gd name="connsiteX162" fmla="*/ 53292 w 704850"/>
                <a:gd name="connsiteY162" fmla="*/ 264652 h 885825"/>
                <a:gd name="connsiteX163" fmla="*/ 64246 w 704850"/>
                <a:gd name="connsiteY163" fmla="*/ 268081 h 885825"/>
                <a:gd name="connsiteX164" fmla="*/ 66246 w 704850"/>
                <a:gd name="connsiteY164" fmla="*/ 262080 h 885825"/>
                <a:gd name="connsiteX165" fmla="*/ 56150 w 704850"/>
                <a:gd name="connsiteY165" fmla="*/ 258747 h 885825"/>
                <a:gd name="connsiteX166" fmla="*/ 62913 w 704850"/>
                <a:gd name="connsiteY166" fmla="*/ 245793 h 885825"/>
                <a:gd name="connsiteX167" fmla="*/ 49959 w 704850"/>
                <a:gd name="connsiteY167" fmla="*/ 231981 h 885825"/>
                <a:gd name="connsiteX168" fmla="*/ 44529 w 704850"/>
                <a:gd name="connsiteY168" fmla="*/ 214932 h 885825"/>
                <a:gd name="connsiteX169" fmla="*/ 37005 w 704850"/>
                <a:gd name="connsiteY169" fmla="*/ 214932 h 885825"/>
                <a:gd name="connsiteX170" fmla="*/ 36433 w 704850"/>
                <a:gd name="connsiteY170" fmla="*/ 201978 h 885825"/>
                <a:gd name="connsiteX171" fmla="*/ 48625 w 704850"/>
                <a:gd name="connsiteY171" fmla="*/ 200644 h 885825"/>
                <a:gd name="connsiteX172" fmla="*/ 50721 w 704850"/>
                <a:gd name="connsiteY172" fmla="*/ 185118 h 885825"/>
                <a:gd name="connsiteX173" fmla="*/ 65770 w 704850"/>
                <a:gd name="connsiteY173" fmla="*/ 174736 h 885825"/>
                <a:gd name="connsiteX174" fmla="*/ 58245 w 704850"/>
                <a:gd name="connsiteY174" fmla="*/ 161211 h 885825"/>
                <a:gd name="connsiteX175" fmla="*/ 48625 w 704850"/>
                <a:gd name="connsiteY175" fmla="*/ 162544 h 885825"/>
                <a:gd name="connsiteX176" fmla="*/ 26908 w 704850"/>
                <a:gd name="connsiteY176" fmla="*/ 133207 h 885825"/>
                <a:gd name="connsiteX177" fmla="*/ 22717 w 704850"/>
                <a:gd name="connsiteY177" fmla="*/ 133207 h 885825"/>
                <a:gd name="connsiteX178" fmla="*/ 20622 w 704850"/>
                <a:gd name="connsiteY178" fmla="*/ 145399 h 885825"/>
                <a:gd name="connsiteX179" fmla="*/ 17288 w 704850"/>
                <a:gd name="connsiteY179" fmla="*/ 147495 h 885825"/>
                <a:gd name="connsiteX180" fmla="*/ 11097 w 704850"/>
                <a:gd name="connsiteY180" fmla="*/ 126254 h 885825"/>
                <a:gd name="connsiteX181" fmla="*/ 3572 w 704850"/>
                <a:gd name="connsiteY181" fmla="*/ 93107 h 885825"/>
                <a:gd name="connsiteX182" fmla="*/ 19383 w 704850"/>
                <a:gd name="connsiteY182" fmla="*/ 83963 h 885825"/>
                <a:gd name="connsiteX183" fmla="*/ 26051 w 704850"/>
                <a:gd name="connsiteY183" fmla="*/ 93583 h 885825"/>
                <a:gd name="connsiteX184" fmla="*/ 36433 w 704850"/>
                <a:gd name="connsiteY184" fmla="*/ 77295 h 885825"/>
                <a:gd name="connsiteX185" fmla="*/ 39100 w 704850"/>
                <a:gd name="connsiteY185" fmla="*/ 57579 h 885825"/>
                <a:gd name="connsiteX186" fmla="*/ 29480 w 704850"/>
                <a:gd name="connsiteY186" fmla="*/ 56721 h 885825"/>
                <a:gd name="connsiteX187" fmla="*/ 28146 w 704850"/>
                <a:gd name="connsiteY187" fmla="*/ 47196 h 885825"/>
                <a:gd name="connsiteX188" fmla="*/ 27099 w 704850"/>
                <a:gd name="connsiteY188" fmla="*/ 47482 h 885825"/>
                <a:gd name="connsiteX189" fmla="*/ 27384 w 704850"/>
                <a:gd name="connsiteY189" fmla="*/ 47196 h 885825"/>
                <a:gd name="connsiteX190" fmla="*/ 39100 w 704850"/>
                <a:gd name="connsiteY190" fmla="*/ 38338 h 885825"/>
                <a:gd name="connsiteX191" fmla="*/ 61579 w 704850"/>
                <a:gd name="connsiteY191" fmla="*/ 43767 h 885825"/>
                <a:gd name="connsiteX192" fmla="*/ 74533 w 704850"/>
                <a:gd name="connsiteY192" fmla="*/ 19955 h 885825"/>
                <a:gd name="connsiteX193" fmla="*/ 86249 w 704850"/>
                <a:gd name="connsiteY193" fmla="*/ 22812 h 885825"/>
                <a:gd name="connsiteX194" fmla="*/ 96345 w 704850"/>
                <a:gd name="connsiteY194" fmla="*/ 7763 h 885825"/>
                <a:gd name="connsiteX195" fmla="*/ 122253 w 704850"/>
                <a:gd name="connsiteY195" fmla="*/ 3572 h 885825"/>
                <a:gd name="connsiteX196" fmla="*/ 124349 w 704850"/>
                <a:gd name="connsiteY196" fmla="*/ 22812 h 885825"/>
                <a:gd name="connsiteX197" fmla="*/ 133207 w 704850"/>
                <a:gd name="connsiteY197" fmla="*/ 30337 h 885825"/>
                <a:gd name="connsiteX198" fmla="*/ 152352 w 704850"/>
                <a:gd name="connsiteY198" fmla="*/ 30337 h 885825"/>
                <a:gd name="connsiteX199" fmla="*/ 161973 w 704850"/>
                <a:gd name="connsiteY199" fmla="*/ 19955 h 885825"/>
                <a:gd name="connsiteX200" fmla="*/ 173307 w 704850"/>
                <a:gd name="connsiteY200" fmla="*/ 19479 h 885825"/>
                <a:gd name="connsiteX201" fmla="*/ 179594 w 704850"/>
                <a:gd name="connsiteY201" fmla="*/ 24146 h 885825"/>
                <a:gd name="connsiteX202" fmla="*/ 192548 w 704850"/>
                <a:gd name="connsiteY202" fmla="*/ 11097 h 885825"/>
                <a:gd name="connsiteX203" fmla="*/ 228076 w 704850"/>
                <a:gd name="connsiteY203" fmla="*/ 9096 h 885825"/>
                <a:gd name="connsiteX204" fmla="*/ 241506 w 704850"/>
                <a:gd name="connsiteY204" fmla="*/ 15288 h 885825"/>
                <a:gd name="connsiteX205" fmla="*/ 258651 w 704850"/>
                <a:gd name="connsiteY205" fmla="*/ 39672 h 885825"/>
                <a:gd name="connsiteX206" fmla="*/ 266938 w 704850"/>
                <a:gd name="connsiteY206" fmla="*/ 41196 h 885825"/>
                <a:gd name="connsiteX207" fmla="*/ 265414 w 704850"/>
                <a:gd name="connsiteY207" fmla="*/ 60150 h 885825"/>
                <a:gd name="connsiteX208" fmla="*/ 257889 w 704850"/>
                <a:gd name="connsiteY208" fmla="*/ 72628 h 885825"/>
                <a:gd name="connsiteX209" fmla="*/ 275796 w 704850"/>
                <a:gd name="connsiteY209" fmla="*/ 82725 h 885825"/>
                <a:gd name="connsiteX210" fmla="*/ 293418 w 704850"/>
                <a:gd name="connsiteY210" fmla="*/ 86820 h 885825"/>
                <a:gd name="connsiteX211" fmla="*/ 294656 w 704850"/>
                <a:gd name="connsiteY211" fmla="*/ 91011 h 885825"/>
                <a:gd name="connsiteX212" fmla="*/ 310467 w 704850"/>
                <a:gd name="connsiteY212" fmla="*/ 101870 h 885825"/>
                <a:gd name="connsiteX213" fmla="*/ 311229 w 704850"/>
                <a:gd name="connsiteY213" fmla="*/ 114824 h 885825"/>
                <a:gd name="connsiteX214" fmla="*/ 303800 w 704850"/>
                <a:gd name="connsiteY214" fmla="*/ 115395 h 885825"/>
                <a:gd name="connsiteX215" fmla="*/ 305038 w 704850"/>
                <a:gd name="connsiteY215" fmla="*/ 126254 h 885825"/>
                <a:gd name="connsiteX216" fmla="*/ 297513 w 704850"/>
                <a:gd name="connsiteY216" fmla="*/ 137874 h 885825"/>
                <a:gd name="connsiteX217" fmla="*/ 303800 w 704850"/>
                <a:gd name="connsiteY217" fmla="*/ 152162 h 885825"/>
                <a:gd name="connsiteX218" fmla="*/ 298847 w 704850"/>
                <a:gd name="connsiteY218" fmla="*/ 164640 h 885825"/>
                <a:gd name="connsiteX219" fmla="*/ 300085 w 704850"/>
                <a:gd name="connsiteY219" fmla="*/ 187690 h 885825"/>
                <a:gd name="connsiteX220" fmla="*/ 323993 w 704850"/>
                <a:gd name="connsiteY220" fmla="*/ 187690 h 885825"/>
                <a:gd name="connsiteX221" fmla="*/ 328089 w 704850"/>
                <a:gd name="connsiteY221" fmla="*/ 195215 h 885825"/>
                <a:gd name="connsiteX222" fmla="*/ 338471 w 704850"/>
                <a:gd name="connsiteY222" fmla="*/ 197310 h 885825"/>
                <a:gd name="connsiteX223" fmla="*/ 339042 w 704850"/>
                <a:gd name="connsiteY223" fmla="*/ 217027 h 885825"/>
                <a:gd name="connsiteX224" fmla="*/ 348377 w 704850"/>
                <a:gd name="connsiteY224" fmla="*/ 236172 h 885825"/>
                <a:gd name="connsiteX225" fmla="*/ 358759 w 704850"/>
                <a:gd name="connsiteY225" fmla="*/ 239506 h 885825"/>
                <a:gd name="connsiteX226" fmla="*/ 359997 w 704850"/>
                <a:gd name="connsiteY226" fmla="*/ 260556 h 885825"/>
                <a:gd name="connsiteX227" fmla="*/ 353235 w 704850"/>
                <a:gd name="connsiteY227" fmla="*/ 264176 h 885825"/>
                <a:gd name="connsiteX228" fmla="*/ 352473 w 704850"/>
                <a:gd name="connsiteY228" fmla="*/ 272177 h 885825"/>
                <a:gd name="connsiteX229" fmla="*/ 358759 w 704850"/>
                <a:gd name="connsiteY229" fmla="*/ 272939 h 885825"/>
                <a:gd name="connsiteX230" fmla="*/ 358759 w 704850"/>
                <a:gd name="connsiteY230" fmla="*/ 281797 h 885825"/>
                <a:gd name="connsiteX231" fmla="*/ 379714 w 704850"/>
                <a:gd name="connsiteY231" fmla="*/ 283131 h 885825"/>
                <a:gd name="connsiteX232" fmla="*/ 379714 w 704850"/>
                <a:gd name="connsiteY232" fmla="*/ 292656 h 885825"/>
                <a:gd name="connsiteX233" fmla="*/ 388572 w 704850"/>
                <a:gd name="connsiteY233" fmla="*/ 290655 h 885825"/>
                <a:gd name="connsiteX234" fmla="*/ 388572 w 704850"/>
                <a:gd name="connsiteY234" fmla="*/ 283893 h 885825"/>
                <a:gd name="connsiteX235" fmla="*/ 413909 w 704850"/>
                <a:gd name="connsiteY235" fmla="*/ 290655 h 885825"/>
                <a:gd name="connsiteX236" fmla="*/ 438293 w 704850"/>
                <a:gd name="connsiteY236" fmla="*/ 290655 h 885825"/>
                <a:gd name="connsiteX237" fmla="*/ 448675 w 704850"/>
                <a:gd name="connsiteY237" fmla="*/ 281035 h 885825"/>
                <a:gd name="connsiteX238" fmla="*/ 453342 w 704850"/>
                <a:gd name="connsiteY238" fmla="*/ 283893 h 885825"/>
                <a:gd name="connsiteX239" fmla="*/ 452009 w 704850"/>
                <a:gd name="connsiteY239" fmla="*/ 296085 h 885825"/>
                <a:gd name="connsiteX240" fmla="*/ 461629 w 704850"/>
                <a:gd name="connsiteY240" fmla="*/ 305610 h 885825"/>
                <a:gd name="connsiteX241" fmla="*/ 463725 w 704850"/>
                <a:gd name="connsiteY241" fmla="*/ 316563 h 885825"/>
                <a:gd name="connsiteX242" fmla="*/ 471249 w 704850"/>
                <a:gd name="connsiteY242" fmla="*/ 315230 h 885825"/>
                <a:gd name="connsiteX243" fmla="*/ 474583 w 704850"/>
                <a:gd name="connsiteY243" fmla="*/ 329517 h 885825"/>
                <a:gd name="connsiteX244" fmla="*/ 469154 w 704850"/>
                <a:gd name="connsiteY244" fmla="*/ 333613 h 885825"/>
                <a:gd name="connsiteX245" fmla="*/ 471726 w 704850"/>
                <a:gd name="connsiteY245" fmla="*/ 349996 h 885825"/>
                <a:gd name="connsiteX246" fmla="*/ 458295 w 704850"/>
                <a:gd name="connsiteY246" fmla="*/ 350758 h 885825"/>
                <a:gd name="connsiteX247" fmla="*/ 459534 w 704850"/>
                <a:gd name="connsiteY247" fmla="*/ 364284 h 885825"/>
                <a:gd name="connsiteX248" fmla="*/ 482108 w 704850"/>
                <a:gd name="connsiteY248" fmla="*/ 367046 h 885825"/>
                <a:gd name="connsiteX249" fmla="*/ 484203 w 704850"/>
                <a:gd name="connsiteY249" fmla="*/ 377238 h 885825"/>
                <a:gd name="connsiteX250" fmla="*/ 497634 w 704850"/>
                <a:gd name="connsiteY250" fmla="*/ 380571 h 885825"/>
                <a:gd name="connsiteX251" fmla="*/ 496872 w 704850"/>
                <a:gd name="connsiteY251" fmla="*/ 390954 h 885825"/>
                <a:gd name="connsiteX252" fmla="*/ 514779 w 704850"/>
                <a:gd name="connsiteY252" fmla="*/ 380095 h 885825"/>
                <a:gd name="connsiteX253" fmla="*/ 524875 w 704850"/>
                <a:gd name="connsiteY253" fmla="*/ 392287 h 885825"/>
                <a:gd name="connsiteX254" fmla="*/ 531924 w 704850"/>
                <a:gd name="connsiteY254" fmla="*/ 390192 h 885825"/>
                <a:gd name="connsiteX255" fmla="*/ 538686 w 704850"/>
                <a:gd name="connsiteY255" fmla="*/ 382095 h 885825"/>
                <a:gd name="connsiteX256" fmla="*/ 552402 w 704850"/>
                <a:gd name="connsiteY256" fmla="*/ 380571 h 885825"/>
                <a:gd name="connsiteX257" fmla="*/ 556308 w 704850"/>
                <a:gd name="connsiteY257" fmla="*/ 388096 h 885825"/>
                <a:gd name="connsiteX258" fmla="*/ 560403 w 704850"/>
                <a:gd name="connsiteY258" fmla="*/ 380095 h 885825"/>
                <a:gd name="connsiteX259" fmla="*/ 576215 w 704850"/>
                <a:gd name="connsiteY259" fmla="*/ 385524 h 885825"/>
                <a:gd name="connsiteX260" fmla="*/ 578025 w 704850"/>
                <a:gd name="connsiteY260" fmla="*/ 371237 h 885825"/>
                <a:gd name="connsiteX261" fmla="*/ 586311 w 704850"/>
                <a:gd name="connsiteY261" fmla="*/ 371713 h 885825"/>
                <a:gd name="connsiteX262" fmla="*/ 591836 w 704850"/>
                <a:gd name="connsiteY262" fmla="*/ 367046 h 885825"/>
                <a:gd name="connsiteX263" fmla="*/ 594598 w 704850"/>
                <a:gd name="connsiteY263" fmla="*/ 367046 h 885825"/>
                <a:gd name="connsiteX264" fmla="*/ 607552 w 704850"/>
                <a:gd name="connsiteY264" fmla="*/ 369141 h 885825"/>
                <a:gd name="connsiteX265" fmla="*/ 613077 w 704850"/>
                <a:gd name="connsiteY265" fmla="*/ 354663 h 885825"/>
                <a:gd name="connsiteX266" fmla="*/ 618982 w 704850"/>
                <a:gd name="connsiteY266" fmla="*/ 354663 h 885825"/>
                <a:gd name="connsiteX267" fmla="*/ 620601 w 704850"/>
                <a:gd name="connsiteY267" fmla="*/ 344567 h 885825"/>
                <a:gd name="connsiteX268" fmla="*/ 635365 w 704850"/>
                <a:gd name="connsiteY268" fmla="*/ 345329 h 885825"/>
                <a:gd name="connsiteX269" fmla="*/ 638985 w 704850"/>
                <a:gd name="connsiteY269" fmla="*/ 361617 h 885825"/>
                <a:gd name="connsiteX270" fmla="*/ 653748 w 704850"/>
                <a:gd name="connsiteY270" fmla="*/ 378476 h 885825"/>
                <a:gd name="connsiteX271" fmla="*/ 677561 w 704850"/>
                <a:gd name="connsiteY271" fmla="*/ 377238 h 885825"/>
                <a:gd name="connsiteX272" fmla="*/ 681181 w 704850"/>
                <a:gd name="connsiteY272" fmla="*/ 384762 h 885825"/>
                <a:gd name="connsiteX273" fmla="*/ 672132 w 704850"/>
                <a:gd name="connsiteY273" fmla="*/ 393049 h 885825"/>
                <a:gd name="connsiteX274" fmla="*/ 669560 w 704850"/>
                <a:gd name="connsiteY274" fmla="*/ 388096 h 885825"/>
                <a:gd name="connsiteX275" fmla="*/ 659940 w 704850"/>
                <a:gd name="connsiteY275" fmla="*/ 388858 h 885825"/>
                <a:gd name="connsiteX276" fmla="*/ 661273 w 704850"/>
                <a:gd name="connsiteY276" fmla="*/ 408099 h 885825"/>
                <a:gd name="connsiteX277" fmla="*/ 674989 w 704850"/>
                <a:gd name="connsiteY277" fmla="*/ 424863 h 885825"/>
                <a:gd name="connsiteX278" fmla="*/ 689277 w 704850"/>
                <a:gd name="connsiteY278" fmla="*/ 423624 h 885825"/>
                <a:gd name="connsiteX279" fmla="*/ 678418 w 704850"/>
                <a:gd name="connsiteY279" fmla="*/ 445341 h 885825"/>
                <a:gd name="connsiteX280" fmla="*/ 684609 w 704850"/>
                <a:gd name="connsiteY280" fmla="*/ 447437 h 885825"/>
                <a:gd name="connsiteX281" fmla="*/ 698802 w 704850"/>
                <a:gd name="connsiteY281" fmla="*/ 439436 h 885825"/>
                <a:gd name="connsiteX282" fmla="*/ 701469 w 704850"/>
                <a:gd name="connsiteY282" fmla="*/ 448770 h 885825"/>
                <a:gd name="connsiteX283" fmla="*/ 700897 w 704850"/>
                <a:gd name="connsiteY283" fmla="*/ 448770 h 885825"/>
                <a:gd name="connsiteX284" fmla="*/ 700135 w 704850"/>
                <a:gd name="connsiteY284" fmla="*/ 463820 h 885825"/>
                <a:gd name="connsiteX285" fmla="*/ 681752 w 704850"/>
                <a:gd name="connsiteY285" fmla="*/ 475440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704850" h="885825">
                  <a:moveTo>
                    <a:pt x="686895" y="494871"/>
                  </a:moveTo>
                  <a:lnTo>
                    <a:pt x="678418" y="504777"/>
                  </a:lnTo>
                  <a:lnTo>
                    <a:pt x="673751" y="504777"/>
                  </a:lnTo>
                  <a:lnTo>
                    <a:pt x="670893" y="498491"/>
                  </a:lnTo>
                  <a:lnTo>
                    <a:pt x="659940" y="497253"/>
                  </a:lnTo>
                  <a:lnTo>
                    <a:pt x="657368" y="514874"/>
                  </a:lnTo>
                  <a:lnTo>
                    <a:pt x="651177" y="524494"/>
                  </a:lnTo>
                  <a:lnTo>
                    <a:pt x="655273" y="531447"/>
                  </a:lnTo>
                  <a:lnTo>
                    <a:pt x="644890" y="536877"/>
                  </a:lnTo>
                  <a:lnTo>
                    <a:pt x="642795" y="551640"/>
                  </a:lnTo>
                  <a:lnTo>
                    <a:pt x="657844" y="555355"/>
                  </a:lnTo>
                  <a:lnTo>
                    <a:pt x="657844" y="564118"/>
                  </a:lnTo>
                  <a:lnTo>
                    <a:pt x="642795" y="569547"/>
                  </a:lnTo>
                  <a:lnTo>
                    <a:pt x="638985" y="580406"/>
                  </a:lnTo>
                  <a:lnTo>
                    <a:pt x="642318" y="591360"/>
                  </a:lnTo>
                  <a:lnTo>
                    <a:pt x="639461" y="602218"/>
                  </a:lnTo>
                  <a:lnTo>
                    <a:pt x="630698" y="596027"/>
                  </a:lnTo>
                  <a:lnTo>
                    <a:pt x="621840" y="595455"/>
                  </a:lnTo>
                  <a:lnTo>
                    <a:pt x="610219" y="613934"/>
                  </a:lnTo>
                  <a:lnTo>
                    <a:pt x="614315" y="621459"/>
                  </a:lnTo>
                  <a:lnTo>
                    <a:pt x="602694" y="621935"/>
                  </a:lnTo>
                  <a:lnTo>
                    <a:pt x="601361" y="636413"/>
                  </a:lnTo>
                  <a:lnTo>
                    <a:pt x="573357" y="636984"/>
                  </a:lnTo>
                  <a:lnTo>
                    <a:pt x="573357" y="616506"/>
                  </a:lnTo>
                  <a:lnTo>
                    <a:pt x="558308" y="617268"/>
                  </a:lnTo>
                  <a:lnTo>
                    <a:pt x="553641" y="626888"/>
                  </a:lnTo>
                  <a:lnTo>
                    <a:pt x="532400" y="622697"/>
                  </a:lnTo>
                  <a:lnTo>
                    <a:pt x="530304" y="594693"/>
                  </a:lnTo>
                  <a:lnTo>
                    <a:pt x="524399" y="582501"/>
                  </a:lnTo>
                  <a:lnTo>
                    <a:pt x="492966" y="581263"/>
                  </a:lnTo>
                  <a:lnTo>
                    <a:pt x="504396" y="596789"/>
                  </a:lnTo>
                  <a:lnTo>
                    <a:pt x="501825" y="602980"/>
                  </a:lnTo>
                  <a:lnTo>
                    <a:pt x="509349" y="606409"/>
                  </a:lnTo>
                  <a:lnTo>
                    <a:pt x="507254" y="615934"/>
                  </a:lnTo>
                  <a:lnTo>
                    <a:pt x="489633" y="622697"/>
                  </a:lnTo>
                  <a:lnTo>
                    <a:pt x="484680" y="632317"/>
                  </a:lnTo>
                  <a:lnTo>
                    <a:pt x="473059" y="624030"/>
                  </a:lnTo>
                  <a:lnTo>
                    <a:pt x="466296" y="633651"/>
                  </a:lnTo>
                  <a:lnTo>
                    <a:pt x="471726" y="641080"/>
                  </a:lnTo>
                  <a:lnTo>
                    <a:pt x="462201" y="662416"/>
                  </a:lnTo>
                  <a:lnTo>
                    <a:pt x="469154" y="670417"/>
                  </a:lnTo>
                  <a:lnTo>
                    <a:pt x="467630" y="689562"/>
                  </a:lnTo>
                  <a:lnTo>
                    <a:pt x="474583" y="693468"/>
                  </a:lnTo>
                  <a:lnTo>
                    <a:pt x="460105" y="712708"/>
                  </a:lnTo>
                  <a:lnTo>
                    <a:pt x="451247" y="734425"/>
                  </a:lnTo>
                  <a:lnTo>
                    <a:pt x="456200" y="738616"/>
                  </a:lnTo>
                  <a:lnTo>
                    <a:pt x="447342" y="748998"/>
                  </a:lnTo>
                  <a:lnTo>
                    <a:pt x="428958" y="763191"/>
                  </a:lnTo>
                  <a:lnTo>
                    <a:pt x="416004" y="776240"/>
                  </a:lnTo>
                  <a:lnTo>
                    <a:pt x="417338" y="787098"/>
                  </a:lnTo>
                  <a:lnTo>
                    <a:pt x="406384" y="789194"/>
                  </a:lnTo>
                  <a:lnTo>
                    <a:pt x="396002" y="793004"/>
                  </a:lnTo>
                  <a:lnTo>
                    <a:pt x="398097" y="814340"/>
                  </a:lnTo>
                  <a:lnTo>
                    <a:pt x="372951" y="821007"/>
                  </a:lnTo>
                  <a:lnTo>
                    <a:pt x="366760" y="825960"/>
                  </a:lnTo>
                  <a:lnTo>
                    <a:pt x="351234" y="829389"/>
                  </a:lnTo>
                  <a:lnTo>
                    <a:pt x="336375" y="815102"/>
                  </a:lnTo>
                  <a:lnTo>
                    <a:pt x="327612" y="819007"/>
                  </a:lnTo>
                  <a:lnTo>
                    <a:pt x="318564" y="814340"/>
                  </a:lnTo>
                  <a:lnTo>
                    <a:pt x="298847" y="833961"/>
                  </a:lnTo>
                  <a:lnTo>
                    <a:pt x="286655" y="818436"/>
                  </a:lnTo>
                  <a:lnTo>
                    <a:pt x="276273" y="819769"/>
                  </a:lnTo>
                  <a:lnTo>
                    <a:pt x="276273" y="826532"/>
                  </a:lnTo>
                  <a:lnTo>
                    <a:pt x="271605" y="830628"/>
                  </a:lnTo>
                  <a:lnTo>
                    <a:pt x="274939" y="837390"/>
                  </a:lnTo>
                  <a:lnTo>
                    <a:pt x="267510" y="842820"/>
                  </a:lnTo>
                  <a:lnTo>
                    <a:pt x="268748" y="864822"/>
                  </a:lnTo>
                  <a:lnTo>
                    <a:pt x="261985" y="865394"/>
                  </a:lnTo>
                  <a:lnTo>
                    <a:pt x="261509" y="858631"/>
                  </a:lnTo>
                  <a:lnTo>
                    <a:pt x="244364" y="850344"/>
                  </a:lnTo>
                  <a:lnTo>
                    <a:pt x="215598" y="847011"/>
                  </a:lnTo>
                  <a:lnTo>
                    <a:pt x="217122" y="828532"/>
                  </a:lnTo>
                  <a:lnTo>
                    <a:pt x="204168" y="825198"/>
                  </a:lnTo>
                  <a:lnTo>
                    <a:pt x="197977" y="835581"/>
                  </a:lnTo>
                  <a:lnTo>
                    <a:pt x="200073" y="844915"/>
                  </a:lnTo>
                  <a:lnTo>
                    <a:pt x="193310" y="851106"/>
                  </a:lnTo>
                  <a:lnTo>
                    <a:pt x="186357" y="848249"/>
                  </a:lnTo>
                  <a:lnTo>
                    <a:pt x="183690" y="836819"/>
                  </a:lnTo>
                  <a:lnTo>
                    <a:pt x="185023" y="828056"/>
                  </a:lnTo>
                  <a:lnTo>
                    <a:pt x="167878" y="828532"/>
                  </a:lnTo>
                  <a:lnTo>
                    <a:pt x="166640" y="835581"/>
                  </a:lnTo>
                  <a:lnTo>
                    <a:pt x="154448" y="835581"/>
                  </a:lnTo>
                  <a:lnTo>
                    <a:pt x="154448" y="855297"/>
                  </a:lnTo>
                  <a:lnTo>
                    <a:pt x="146923" y="856536"/>
                  </a:lnTo>
                  <a:lnTo>
                    <a:pt x="140732" y="872919"/>
                  </a:lnTo>
                  <a:lnTo>
                    <a:pt x="135969" y="881205"/>
                  </a:lnTo>
                  <a:lnTo>
                    <a:pt x="126444" y="885873"/>
                  </a:lnTo>
                  <a:lnTo>
                    <a:pt x="119682" y="883777"/>
                  </a:lnTo>
                  <a:lnTo>
                    <a:pt x="109299" y="886635"/>
                  </a:lnTo>
                  <a:lnTo>
                    <a:pt x="103870" y="882444"/>
                  </a:lnTo>
                  <a:lnTo>
                    <a:pt x="102537" y="866156"/>
                  </a:lnTo>
                  <a:lnTo>
                    <a:pt x="101775" y="866156"/>
                  </a:lnTo>
                  <a:lnTo>
                    <a:pt x="101775" y="857869"/>
                  </a:lnTo>
                  <a:lnTo>
                    <a:pt x="95583" y="859393"/>
                  </a:lnTo>
                  <a:lnTo>
                    <a:pt x="90916" y="864060"/>
                  </a:lnTo>
                  <a:lnTo>
                    <a:pt x="77200" y="859965"/>
                  </a:lnTo>
                  <a:lnTo>
                    <a:pt x="75390" y="844915"/>
                  </a:lnTo>
                  <a:lnTo>
                    <a:pt x="74533" y="836819"/>
                  </a:lnTo>
                  <a:lnTo>
                    <a:pt x="58245" y="835581"/>
                  </a:lnTo>
                  <a:lnTo>
                    <a:pt x="52816" y="816340"/>
                  </a:lnTo>
                  <a:lnTo>
                    <a:pt x="43958" y="811482"/>
                  </a:lnTo>
                  <a:lnTo>
                    <a:pt x="45291" y="798719"/>
                  </a:lnTo>
                  <a:lnTo>
                    <a:pt x="60341" y="797957"/>
                  </a:lnTo>
                  <a:lnTo>
                    <a:pt x="64246" y="784241"/>
                  </a:lnTo>
                  <a:lnTo>
                    <a:pt x="58245" y="769953"/>
                  </a:lnTo>
                  <a:lnTo>
                    <a:pt x="62436" y="763762"/>
                  </a:lnTo>
                  <a:lnTo>
                    <a:pt x="52054" y="749475"/>
                  </a:lnTo>
                  <a:lnTo>
                    <a:pt x="42434" y="730520"/>
                  </a:lnTo>
                  <a:lnTo>
                    <a:pt x="52816" y="719376"/>
                  </a:lnTo>
                  <a:lnTo>
                    <a:pt x="42910" y="708231"/>
                  </a:lnTo>
                  <a:lnTo>
                    <a:pt x="43958" y="708041"/>
                  </a:lnTo>
                  <a:lnTo>
                    <a:pt x="38529" y="703850"/>
                  </a:lnTo>
                  <a:lnTo>
                    <a:pt x="39100" y="686229"/>
                  </a:lnTo>
                  <a:lnTo>
                    <a:pt x="32337" y="686229"/>
                  </a:lnTo>
                  <a:lnTo>
                    <a:pt x="34433" y="663654"/>
                  </a:lnTo>
                  <a:lnTo>
                    <a:pt x="28908" y="648605"/>
                  </a:lnTo>
                  <a:lnTo>
                    <a:pt x="34433" y="645271"/>
                  </a:lnTo>
                  <a:lnTo>
                    <a:pt x="39100" y="649462"/>
                  </a:lnTo>
                  <a:lnTo>
                    <a:pt x="43958" y="648605"/>
                  </a:lnTo>
                  <a:lnTo>
                    <a:pt x="44529" y="639842"/>
                  </a:lnTo>
                  <a:lnTo>
                    <a:pt x="71199" y="630222"/>
                  </a:lnTo>
                  <a:lnTo>
                    <a:pt x="70437" y="620601"/>
                  </a:lnTo>
                  <a:lnTo>
                    <a:pt x="92154" y="611076"/>
                  </a:lnTo>
                  <a:lnTo>
                    <a:pt x="95012" y="605647"/>
                  </a:lnTo>
                  <a:lnTo>
                    <a:pt x="108537" y="600980"/>
                  </a:lnTo>
                  <a:lnTo>
                    <a:pt x="91678" y="568785"/>
                  </a:lnTo>
                  <a:lnTo>
                    <a:pt x="96345" y="562785"/>
                  </a:lnTo>
                  <a:lnTo>
                    <a:pt x="86249" y="528590"/>
                  </a:lnTo>
                  <a:lnTo>
                    <a:pt x="94250" y="526018"/>
                  </a:lnTo>
                  <a:lnTo>
                    <a:pt x="95012" y="519827"/>
                  </a:lnTo>
                  <a:lnTo>
                    <a:pt x="90154" y="516969"/>
                  </a:lnTo>
                  <a:lnTo>
                    <a:pt x="84153" y="506873"/>
                  </a:lnTo>
                  <a:lnTo>
                    <a:pt x="99203" y="487156"/>
                  </a:lnTo>
                  <a:lnTo>
                    <a:pt x="88344" y="477536"/>
                  </a:lnTo>
                  <a:lnTo>
                    <a:pt x="93012" y="468678"/>
                  </a:lnTo>
                  <a:lnTo>
                    <a:pt x="92154" y="452390"/>
                  </a:lnTo>
                  <a:lnTo>
                    <a:pt x="75390" y="449532"/>
                  </a:lnTo>
                  <a:lnTo>
                    <a:pt x="84725" y="439436"/>
                  </a:lnTo>
                  <a:lnTo>
                    <a:pt x="75390" y="430387"/>
                  </a:lnTo>
                  <a:lnTo>
                    <a:pt x="73295" y="421053"/>
                  </a:lnTo>
                  <a:lnTo>
                    <a:pt x="67866" y="414766"/>
                  </a:lnTo>
                  <a:lnTo>
                    <a:pt x="43958" y="418195"/>
                  </a:lnTo>
                  <a:lnTo>
                    <a:pt x="40338" y="414004"/>
                  </a:lnTo>
                  <a:lnTo>
                    <a:pt x="52054" y="409337"/>
                  </a:lnTo>
                  <a:lnTo>
                    <a:pt x="49959" y="404384"/>
                  </a:lnTo>
                  <a:lnTo>
                    <a:pt x="37767" y="401812"/>
                  </a:lnTo>
                  <a:lnTo>
                    <a:pt x="40338" y="393525"/>
                  </a:lnTo>
                  <a:lnTo>
                    <a:pt x="56912" y="396383"/>
                  </a:lnTo>
                  <a:lnTo>
                    <a:pt x="54912" y="380095"/>
                  </a:lnTo>
                  <a:lnTo>
                    <a:pt x="49387" y="378476"/>
                  </a:lnTo>
                  <a:lnTo>
                    <a:pt x="45768" y="370475"/>
                  </a:lnTo>
                  <a:lnTo>
                    <a:pt x="56150" y="369141"/>
                  </a:lnTo>
                  <a:lnTo>
                    <a:pt x="56150" y="354092"/>
                  </a:lnTo>
                  <a:lnTo>
                    <a:pt x="41958" y="343710"/>
                  </a:lnTo>
                  <a:lnTo>
                    <a:pt x="51483" y="328755"/>
                  </a:lnTo>
                  <a:lnTo>
                    <a:pt x="67866" y="315230"/>
                  </a:lnTo>
                  <a:lnTo>
                    <a:pt x="77962" y="302276"/>
                  </a:lnTo>
                  <a:lnTo>
                    <a:pt x="72533" y="279702"/>
                  </a:lnTo>
                  <a:lnTo>
                    <a:pt x="50721" y="283131"/>
                  </a:lnTo>
                  <a:lnTo>
                    <a:pt x="49959" y="279225"/>
                  </a:lnTo>
                  <a:lnTo>
                    <a:pt x="57483" y="275606"/>
                  </a:lnTo>
                  <a:lnTo>
                    <a:pt x="51483" y="271701"/>
                  </a:lnTo>
                  <a:lnTo>
                    <a:pt x="53292" y="264652"/>
                  </a:lnTo>
                  <a:lnTo>
                    <a:pt x="64246" y="268081"/>
                  </a:lnTo>
                  <a:lnTo>
                    <a:pt x="66246" y="262080"/>
                  </a:lnTo>
                  <a:lnTo>
                    <a:pt x="56150" y="258747"/>
                  </a:lnTo>
                  <a:lnTo>
                    <a:pt x="62913" y="245793"/>
                  </a:lnTo>
                  <a:lnTo>
                    <a:pt x="49959" y="231981"/>
                  </a:lnTo>
                  <a:lnTo>
                    <a:pt x="44529" y="214932"/>
                  </a:lnTo>
                  <a:lnTo>
                    <a:pt x="37005" y="214932"/>
                  </a:lnTo>
                  <a:lnTo>
                    <a:pt x="36433" y="201978"/>
                  </a:lnTo>
                  <a:lnTo>
                    <a:pt x="48625" y="200644"/>
                  </a:lnTo>
                  <a:lnTo>
                    <a:pt x="50721" y="185118"/>
                  </a:lnTo>
                  <a:lnTo>
                    <a:pt x="65770" y="174736"/>
                  </a:lnTo>
                  <a:lnTo>
                    <a:pt x="58245" y="161211"/>
                  </a:lnTo>
                  <a:lnTo>
                    <a:pt x="48625" y="162544"/>
                  </a:lnTo>
                  <a:lnTo>
                    <a:pt x="26908" y="133207"/>
                  </a:lnTo>
                  <a:lnTo>
                    <a:pt x="22717" y="133207"/>
                  </a:lnTo>
                  <a:lnTo>
                    <a:pt x="20622" y="145399"/>
                  </a:lnTo>
                  <a:lnTo>
                    <a:pt x="17288" y="147495"/>
                  </a:lnTo>
                  <a:lnTo>
                    <a:pt x="11097" y="126254"/>
                  </a:lnTo>
                  <a:lnTo>
                    <a:pt x="3572" y="93107"/>
                  </a:lnTo>
                  <a:lnTo>
                    <a:pt x="19383" y="83963"/>
                  </a:lnTo>
                  <a:lnTo>
                    <a:pt x="26051" y="93583"/>
                  </a:lnTo>
                  <a:lnTo>
                    <a:pt x="36433" y="77295"/>
                  </a:lnTo>
                  <a:lnTo>
                    <a:pt x="39100" y="57579"/>
                  </a:lnTo>
                  <a:lnTo>
                    <a:pt x="29480" y="56721"/>
                  </a:lnTo>
                  <a:lnTo>
                    <a:pt x="28146" y="47196"/>
                  </a:lnTo>
                  <a:lnTo>
                    <a:pt x="27099" y="47482"/>
                  </a:lnTo>
                  <a:lnTo>
                    <a:pt x="27384" y="47196"/>
                  </a:lnTo>
                  <a:lnTo>
                    <a:pt x="39100" y="38338"/>
                  </a:lnTo>
                  <a:lnTo>
                    <a:pt x="61579" y="43767"/>
                  </a:lnTo>
                  <a:lnTo>
                    <a:pt x="74533" y="19955"/>
                  </a:lnTo>
                  <a:lnTo>
                    <a:pt x="86249" y="22812"/>
                  </a:lnTo>
                  <a:lnTo>
                    <a:pt x="96345" y="7763"/>
                  </a:lnTo>
                  <a:lnTo>
                    <a:pt x="122253" y="3572"/>
                  </a:lnTo>
                  <a:lnTo>
                    <a:pt x="124349" y="22812"/>
                  </a:lnTo>
                  <a:lnTo>
                    <a:pt x="133207" y="30337"/>
                  </a:lnTo>
                  <a:lnTo>
                    <a:pt x="152352" y="30337"/>
                  </a:lnTo>
                  <a:lnTo>
                    <a:pt x="161973" y="19955"/>
                  </a:lnTo>
                  <a:lnTo>
                    <a:pt x="173307" y="19479"/>
                  </a:lnTo>
                  <a:lnTo>
                    <a:pt x="179594" y="24146"/>
                  </a:lnTo>
                  <a:lnTo>
                    <a:pt x="192548" y="11097"/>
                  </a:lnTo>
                  <a:lnTo>
                    <a:pt x="228076" y="9096"/>
                  </a:lnTo>
                  <a:lnTo>
                    <a:pt x="241506" y="15288"/>
                  </a:lnTo>
                  <a:lnTo>
                    <a:pt x="258651" y="39672"/>
                  </a:lnTo>
                  <a:lnTo>
                    <a:pt x="266938" y="41196"/>
                  </a:lnTo>
                  <a:lnTo>
                    <a:pt x="265414" y="60150"/>
                  </a:lnTo>
                  <a:lnTo>
                    <a:pt x="257889" y="72628"/>
                  </a:lnTo>
                  <a:lnTo>
                    <a:pt x="275796" y="82725"/>
                  </a:lnTo>
                  <a:lnTo>
                    <a:pt x="293418" y="86820"/>
                  </a:lnTo>
                  <a:lnTo>
                    <a:pt x="294656" y="91011"/>
                  </a:lnTo>
                  <a:lnTo>
                    <a:pt x="310467" y="101870"/>
                  </a:lnTo>
                  <a:lnTo>
                    <a:pt x="311229" y="114824"/>
                  </a:lnTo>
                  <a:lnTo>
                    <a:pt x="303800" y="115395"/>
                  </a:lnTo>
                  <a:lnTo>
                    <a:pt x="305038" y="126254"/>
                  </a:lnTo>
                  <a:lnTo>
                    <a:pt x="297513" y="137874"/>
                  </a:lnTo>
                  <a:lnTo>
                    <a:pt x="303800" y="152162"/>
                  </a:lnTo>
                  <a:lnTo>
                    <a:pt x="298847" y="164640"/>
                  </a:lnTo>
                  <a:lnTo>
                    <a:pt x="300085" y="187690"/>
                  </a:lnTo>
                  <a:lnTo>
                    <a:pt x="323993" y="187690"/>
                  </a:lnTo>
                  <a:lnTo>
                    <a:pt x="328089" y="195215"/>
                  </a:lnTo>
                  <a:lnTo>
                    <a:pt x="338471" y="197310"/>
                  </a:lnTo>
                  <a:lnTo>
                    <a:pt x="339042" y="217027"/>
                  </a:lnTo>
                  <a:lnTo>
                    <a:pt x="348377" y="236172"/>
                  </a:lnTo>
                  <a:lnTo>
                    <a:pt x="358759" y="239506"/>
                  </a:lnTo>
                  <a:lnTo>
                    <a:pt x="359997" y="260556"/>
                  </a:lnTo>
                  <a:lnTo>
                    <a:pt x="353235" y="264176"/>
                  </a:lnTo>
                  <a:lnTo>
                    <a:pt x="352473" y="272177"/>
                  </a:lnTo>
                  <a:lnTo>
                    <a:pt x="358759" y="272939"/>
                  </a:lnTo>
                  <a:lnTo>
                    <a:pt x="358759" y="281797"/>
                  </a:lnTo>
                  <a:lnTo>
                    <a:pt x="379714" y="283131"/>
                  </a:lnTo>
                  <a:lnTo>
                    <a:pt x="379714" y="292656"/>
                  </a:lnTo>
                  <a:lnTo>
                    <a:pt x="388572" y="290655"/>
                  </a:lnTo>
                  <a:lnTo>
                    <a:pt x="388572" y="283893"/>
                  </a:lnTo>
                  <a:lnTo>
                    <a:pt x="413909" y="290655"/>
                  </a:lnTo>
                  <a:lnTo>
                    <a:pt x="438293" y="290655"/>
                  </a:lnTo>
                  <a:lnTo>
                    <a:pt x="448675" y="281035"/>
                  </a:lnTo>
                  <a:lnTo>
                    <a:pt x="453342" y="283893"/>
                  </a:lnTo>
                  <a:lnTo>
                    <a:pt x="452009" y="296085"/>
                  </a:lnTo>
                  <a:lnTo>
                    <a:pt x="461629" y="305610"/>
                  </a:lnTo>
                  <a:lnTo>
                    <a:pt x="463725" y="316563"/>
                  </a:lnTo>
                  <a:lnTo>
                    <a:pt x="471249" y="315230"/>
                  </a:lnTo>
                  <a:lnTo>
                    <a:pt x="474583" y="329517"/>
                  </a:lnTo>
                  <a:lnTo>
                    <a:pt x="469154" y="333613"/>
                  </a:lnTo>
                  <a:lnTo>
                    <a:pt x="471726" y="349996"/>
                  </a:lnTo>
                  <a:lnTo>
                    <a:pt x="458295" y="350758"/>
                  </a:lnTo>
                  <a:lnTo>
                    <a:pt x="459534" y="364284"/>
                  </a:lnTo>
                  <a:lnTo>
                    <a:pt x="482108" y="367046"/>
                  </a:lnTo>
                  <a:lnTo>
                    <a:pt x="484203" y="377238"/>
                  </a:lnTo>
                  <a:lnTo>
                    <a:pt x="497634" y="380571"/>
                  </a:lnTo>
                  <a:lnTo>
                    <a:pt x="496872" y="390954"/>
                  </a:lnTo>
                  <a:lnTo>
                    <a:pt x="514779" y="380095"/>
                  </a:lnTo>
                  <a:lnTo>
                    <a:pt x="524875" y="392287"/>
                  </a:lnTo>
                  <a:lnTo>
                    <a:pt x="531924" y="390192"/>
                  </a:lnTo>
                  <a:lnTo>
                    <a:pt x="538686" y="382095"/>
                  </a:lnTo>
                  <a:lnTo>
                    <a:pt x="552402" y="380571"/>
                  </a:lnTo>
                  <a:lnTo>
                    <a:pt x="556308" y="388096"/>
                  </a:lnTo>
                  <a:lnTo>
                    <a:pt x="560403" y="380095"/>
                  </a:lnTo>
                  <a:lnTo>
                    <a:pt x="576215" y="385524"/>
                  </a:lnTo>
                  <a:lnTo>
                    <a:pt x="578025" y="371237"/>
                  </a:lnTo>
                  <a:lnTo>
                    <a:pt x="586311" y="371713"/>
                  </a:lnTo>
                  <a:lnTo>
                    <a:pt x="591836" y="367046"/>
                  </a:lnTo>
                  <a:lnTo>
                    <a:pt x="594598" y="367046"/>
                  </a:lnTo>
                  <a:lnTo>
                    <a:pt x="607552" y="369141"/>
                  </a:lnTo>
                  <a:lnTo>
                    <a:pt x="613077" y="354663"/>
                  </a:lnTo>
                  <a:lnTo>
                    <a:pt x="618982" y="354663"/>
                  </a:lnTo>
                  <a:lnTo>
                    <a:pt x="620601" y="344567"/>
                  </a:lnTo>
                  <a:lnTo>
                    <a:pt x="635365" y="345329"/>
                  </a:lnTo>
                  <a:lnTo>
                    <a:pt x="638985" y="361617"/>
                  </a:lnTo>
                  <a:lnTo>
                    <a:pt x="653748" y="378476"/>
                  </a:lnTo>
                  <a:lnTo>
                    <a:pt x="677561" y="377238"/>
                  </a:lnTo>
                  <a:lnTo>
                    <a:pt x="681181" y="384762"/>
                  </a:lnTo>
                  <a:lnTo>
                    <a:pt x="672132" y="393049"/>
                  </a:lnTo>
                  <a:lnTo>
                    <a:pt x="669560" y="388096"/>
                  </a:lnTo>
                  <a:lnTo>
                    <a:pt x="659940" y="388858"/>
                  </a:lnTo>
                  <a:lnTo>
                    <a:pt x="661273" y="408099"/>
                  </a:lnTo>
                  <a:lnTo>
                    <a:pt x="674989" y="424863"/>
                  </a:lnTo>
                  <a:lnTo>
                    <a:pt x="689277" y="423624"/>
                  </a:lnTo>
                  <a:lnTo>
                    <a:pt x="678418" y="445341"/>
                  </a:lnTo>
                  <a:lnTo>
                    <a:pt x="684609" y="447437"/>
                  </a:lnTo>
                  <a:lnTo>
                    <a:pt x="698802" y="439436"/>
                  </a:lnTo>
                  <a:lnTo>
                    <a:pt x="701469" y="448770"/>
                  </a:lnTo>
                  <a:lnTo>
                    <a:pt x="700897" y="448770"/>
                  </a:lnTo>
                  <a:lnTo>
                    <a:pt x="700135" y="463820"/>
                  </a:lnTo>
                  <a:lnTo>
                    <a:pt x="681752" y="475440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" name="Полилиния: фигура 515">
              <a:extLst>
                <a:ext uri="{FF2B5EF4-FFF2-40B4-BE49-F238E27FC236}">
                  <a16:creationId xmlns:a16="http://schemas.microsoft.com/office/drawing/2014/main" id="{AF871544-87F0-0ACC-6810-8D4F8273D2B9}"/>
                </a:ext>
              </a:extLst>
            </p:cNvPr>
            <p:cNvSpPr/>
            <p:nvPr/>
          </p:nvSpPr>
          <p:spPr>
            <a:xfrm>
              <a:off x="5648638" y="2468176"/>
              <a:ext cx="1553008" cy="1289340"/>
            </a:xfrm>
            <a:custGeom>
              <a:avLst/>
              <a:gdLst>
                <a:gd name="connsiteX0" fmla="*/ 96250 w 819150"/>
                <a:gd name="connsiteY0" fmla="*/ 657368 h 666750"/>
                <a:gd name="connsiteX1" fmla="*/ 101965 w 819150"/>
                <a:gd name="connsiteY1" fmla="*/ 650605 h 666750"/>
                <a:gd name="connsiteX2" fmla="*/ 107394 w 819150"/>
                <a:gd name="connsiteY2" fmla="*/ 651081 h 666750"/>
                <a:gd name="connsiteX3" fmla="*/ 109490 w 819150"/>
                <a:gd name="connsiteY3" fmla="*/ 661940 h 666750"/>
                <a:gd name="connsiteX4" fmla="*/ 119586 w 819150"/>
                <a:gd name="connsiteY4" fmla="*/ 668988 h 666750"/>
                <a:gd name="connsiteX5" fmla="*/ 137970 w 819150"/>
                <a:gd name="connsiteY5" fmla="*/ 647748 h 666750"/>
                <a:gd name="connsiteX6" fmla="*/ 151686 w 819150"/>
                <a:gd name="connsiteY6" fmla="*/ 658130 h 666750"/>
                <a:gd name="connsiteX7" fmla="*/ 161782 w 819150"/>
                <a:gd name="connsiteY7" fmla="*/ 656034 h 666750"/>
                <a:gd name="connsiteX8" fmla="*/ 167973 w 819150"/>
                <a:gd name="connsiteY8" fmla="*/ 645652 h 666750"/>
                <a:gd name="connsiteX9" fmla="*/ 191310 w 819150"/>
                <a:gd name="connsiteY9" fmla="*/ 638127 h 666750"/>
                <a:gd name="connsiteX10" fmla="*/ 194643 w 819150"/>
                <a:gd name="connsiteY10" fmla="*/ 621268 h 666750"/>
                <a:gd name="connsiteX11" fmla="*/ 211503 w 819150"/>
                <a:gd name="connsiteY11" fmla="*/ 621268 h 666750"/>
                <a:gd name="connsiteX12" fmla="*/ 219027 w 819150"/>
                <a:gd name="connsiteY12" fmla="*/ 629269 h 666750"/>
                <a:gd name="connsiteX13" fmla="*/ 240268 w 819150"/>
                <a:gd name="connsiteY13" fmla="*/ 626697 h 666750"/>
                <a:gd name="connsiteX14" fmla="*/ 243602 w 819150"/>
                <a:gd name="connsiteY14" fmla="*/ 616315 h 666750"/>
                <a:gd name="connsiteX15" fmla="*/ 227314 w 819150"/>
                <a:gd name="connsiteY15" fmla="*/ 601266 h 666750"/>
                <a:gd name="connsiteX16" fmla="*/ 237411 w 819150"/>
                <a:gd name="connsiteY16" fmla="*/ 587835 h 666750"/>
                <a:gd name="connsiteX17" fmla="*/ 248269 w 819150"/>
                <a:gd name="connsiteY17" fmla="*/ 587835 h 666750"/>
                <a:gd name="connsiteX18" fmla="*/ 253698 w 819150"/>
                <a:gd name="connsiteY18" fmla="*/ 572786 h 666750"/>
                <a:gd name="connsiteX19" fmla="*/ 249031 w 819150"/>
                <a:gd name="connsiteY19" fmla="*/ 566595 h 666750"/>
                <a:gd name="connsiteX20" fmla="*/ 253222 w 819150"/>
                <a:gd name="connsiteY20" fmla="*/ 557736 h 666750"/>
                <a:gd name="connsiteX21" fmla="*/ 281511 w 819150"/>
                <a:gd name="connsiteY21" fmla="*/ 546116 h 666750"/>
                <a:gd name="connsiteX22" fmla="*/ 305324 w 819150"/>
                <a:gd name="connsiteY22" fmla="*/ 556974 h 666750"/>
                <a:gd name="connsiteX23" fmla="*/ 321135 w 819150"/>
                <a:gd name="connsiteY23" fmla="*/ 556974 h 666750"/>
                <a:gd name="connsiteX24" fmla="*/ 332756 w 819150"/>
                <a:gd name="connsiteY24" fmla="*/ 553069 h 666750"/>
                <a:gd name="connsiteX25" fmla="*/ 351139 w 819150"/>
                <a:gd name="connsiteY25" fmla="*/ 558498 h 666750"/>
                <a:gd name="connsiteX26" fmla="*/ 375523 w 819150"/>
                <a:gd name="connsiteY26" fmla="*/ 566499 h 666750"/>
                <a:gd name="connsiteX27" fmla="*/ 392668 w 819150"/>
                <a:gd name="connsiteY27" fmla="*/ 559737 h 666750"/>
                <a:gd name="connsiteX28" fmla="*/ 406956 w 819150"/>
                <a:gd name="connsiteY28" fmla="*/ 558403 h 666750"/>
                <a:gd name="connsiteX29" fmla="*/ 423243 w 819150"/>
                <a:gd name="connsiteY29" fmla="*/ 559737 h 666750"/>
                <a:gd name="connsiteX30" fmla="*/ 430768 w 819150"/>
                <a:gd name="connsiteY30" fmla="*/ 567261 h 666750"/>
                <a:gd name="connsiteX31" fmla="*/ 441150 w 819150"/>
                <a:gd name="connsiteY31" fmla="*/ 566499 h 666750"/>
                <a:gd name="connsiteX32" fmla="*/ 452009 w 819150"/>
                <a:gd name="connsiteY32" fmla="*/ 561832 h 666750"/>
                <a:gd name="connsiteX33" fmla="*/ 451247 w 819150"/>
                <a:gd name="connsiteY33" fmla="*/ 553545 h 666750"/>
                <a:gd name="connsiteX34" fmla="*/ 473821 w 819150"/>
                <a:gd name="connsiteY34" fmla="*/ 543925 h 666750"/>
                <a:gd name="connsiteX35" fmla="*/ 474583 w 819150"/>
                <a:gd name="connsiteY35" fmla="*/ 535067 h 666750"/>
                <a:gd name="connsiteX36" fmla="*/ 484680 w 819150"/>
                <a:gd name="connsiteY36" fmla="*/ 530876 h 666750"/>
                <a:gd name="connsiteX37" fmla="*/ 481346 w 819150"/>
                <a:gd name="connsiteY37" fmla="*/ 500301 h 666750"/>
                <a:gd name="connsiteX38" fmla="*/ 490966 w 819150"/>
                <a:gd name="connsiteY38" fmla="*/ 495633 h 666750"/>
                <a:gd name="connsiteX39" fmla="*/ 496967 w 819150"/>
                <a:gd name="connsiteY39" fmla="*/ 500301 h 666750"/>
                <a:gd name="connsiteX40" fmla="*/ 508587 w 819150"/>
                <a:gd name="connsiteY40" fmla="*/ 495633 h 666750"/>
                <a:gd name="connsiteX41" fmla="*/ 516874 w 819150"/>
                <a:gd name="connsiteY41" fmla="*/ 501634 h 666750"/>
                <a:gd name="connsiteX42" fmla="*/ 528304 w 819150"/>
                <a:gd name="connsiteY42" fmla="*/ 503730 h 666750"/>
                <a:gd name="connsiteX43" fmla="*/ 537353 w 819150"/>
                <a:gd name="connsiteY43" fmla="*/ 494109 h 666750"/>
                <a:gd name="connsiteX44" fmla="*/ 551640 w 819150"/>
                <a:gd name="connsiteY44" fmla="*/ 488109 h 666750"/>
                <a:gd name="connsiteX45" fmla="*/ 563070 w 819150"/>
                <a:gd name="connsiteY45" fmla="*/ 496967 h 666750"/>
                <a:gd name="connsiteX46" fmla="*/ 574691 w 819150"/>
                <a:gd name="connsiteY46" fmla="*/ 507063 h 666750"/>
                <a:gd name="connsiteX47" fmla="*/ 570024 w 819150"/>
                <a:gd name="connsiteY47" fmla="*/ 516112 h 666750"/>
                <a:gd name="connsiteX48" fmla="*/ 577548 w 819150"/>
                <a:gd name="connsiteY48" fmla="*/ 519446 h 666750"/>
                <a:gd name="connsiteX49" fmla="*/ 587645 w 819150"/>
                <a:gd name="connsiteY49" fmla="*/ 498967 h 666750"/>
                <a:gd name="connsiteX50" fmla="*/ 611457 w 819150"/>
                <a:gd name="connsiteY50" fmla="*/ 501539 h 666750"/>
                <a:gd name="connsiteX51" fmla="*/ 623173 w 819150"/>
                <a:gd name="connsiteY51" fmla="*/ 496872 h 666750"/>
                <a:gd name="connsiteX52" fmla="*/ 636127 w 819150"/>
                <a:gd name="connsiteY52" fmla="*/ 495538 h 666750"/>
                <a:gd name="connsiteX53" fmla="*/ 636889 w 819150"/>
                <a:gd name="connsiteY53" fmla="*/ 488013 h 666750"/>
                <a:gd name="connsiteX54" fmla="*/ 631174 w 819150"/>
                <a:gd name="connsiteY54" fmla="*/ 485156 h 666750"/>
                <a:gd name="connsiteX55" fmla="*/ 631174 w 819150"/>
                <a:gd name="connsiteY55" fmla="*/ 479727 h 666750"/>
                <a:gd name="connsiteX56" fmla="*/ 650319 w 819150"/>
                <a:gd name="connsiteY56" fmla="*/ 477155 h 666750"/>
                <a:gd name="connsiteX57" fmla="*/ 657082 w 819150"/>
                <a:gd name="connsiteY57" fmla="*/ 448389 h 666750"/>
                <a:gd name="connsiteX58" fmla="*/ 670036 w 819150"/>
                <a:gd name="connsiteY58" fmla="*/ 435435 h 666750"/>
                <a:gd name="connsiteX59" fmla="*/ 691277 w 819150"/>
                <a:gd name="connsiteY59" fmla="*/ 436197 h 666750"/>
                <a:gd name="connsiteX60" fmla="*/ 692039 w 819150"/>
                <a:gd name="connsiteY60" fmla="*/ 451247 h 666750"/>
                <a:gd name="connsiteX61" fmla="*/ 703469 w 819150"/>
                <a:gd name="connsiteY61" fmla="*/ 450485 h 666750"/>
                <a:gd name="connsiteX62" fmla="*/ 708422 w 819150"/>
                <a:gd name="connsiteY62" fmla="*/ 442960 h 666750"/>
                <a:gd name="connsiteX63" fmla="*/ 723948 w 819150"/>
                <a:gd name="connsiteY63" fmla="*/ 455914 h 666750"/>
                <a:gd name="connsiteX64" fmla="*/ 723471 w 819150"/>
                <a:gd name="connsiteY64" fmla="*/ 462677 h 666750"/>
                <a:gd name="connsiteX65" fmla="*/ 730711 w 819150"/>
                <a:gd name="connsiteY65" fmla="*/ 477726 h 666750"/>
                <a:gd name="connsiteX66" fmla="*/ 736140 w 819150"/>
                <a:gd name="connsiteY66" fmla="*/ 477726 h 666750"/>
                <a:gd name="connsiteX67" fmla="*/ 736140 w 819150"/>
                <a:gd name="connsiteY67" fmla="*/ 470202 h 666750"/>
                <a:gd name="connsiteX68" fmla="*/ 743664 w 819150"/>
                <a:gd name="connsiteY68" fmla="*/ 470964 h 666750"/>
                <a:gd name="connsiteX69" fmla="*/ 747760 w 819150"/>
                <a:gd name="connsiteY69" fmla="*/ 475631 h 666750"/>
                <a:gd name="connsiteX70" fmla="*/ 768239 w 819150"/>
                <a:gd name="connsiteY70" fmla="*/ 482679 h 666750"/>
                <a:gd name="connsiteX71" fmla="*/ 770335 w 819150"/>
                <a:gd name="connsiteY71" fmla="*/ 477726 h 666750"/>
                <a:gd name="connsiteX72" fmla="*/ 765667 w 819150"/>
                <a:gd name="connsiteY72" fmla="*/ 473821 h 666750"/>
                <a:gd name="connsiteX73" fmla="*/ 773668 w 819150"/>
                <a:gd name="connsiteY73" fmla="*/ 468392 h 666750"/>
                <a:gd name="connsiteX74" fmla="*/ 777859 w 819150"/>
                <a:gd name="connsiteY74" fmla="*/ 479822 h 666750"/>
                <a:gd name="connsiteX75" fmla="*/ 782527 w 819150"/>
                <a:gd name="connsiteY75" fmla="*/ 483156 h 666750"/>
                <a:gd name="connsiteX76" fmla="*/ 785860 w 819150"/>
                <a:gd name="connsiteY76" fmla="*/ 478488 h 666750"/>
                <a:gd name="connsiteX77" fmla="*/ 791575 w 819150"/>
                <a:gd name="connsiteY77" fmla="*/ 477155 h 666750"/>
                <a:gd name="connsiteX78" fmla="*/ 794147 w 819150"/>
                <a:gd name="connsiteY78" fmla="*/ 472964 h 666750"/>
                <a:gd name="connsiteX79" fmla="*/ 815959 w 819150"/>
                <a:gd name="connsiteY79" fmla="*/ 470868 h 666750"/>
                <a:gd name="connsiteX80" fmla="*/ 817293 w 819150"/>
                <a:gd name="connsiteY80" fmla="*/ 465439 h 666750"/>
                <a:gd name="connsiteX81" fmla="*/ 810530 w 819150"/>
                <a:gd name="connsiteY81" fmla="*/ 464106 h 666750"/>
                <a:gd name="connsiteX82" fmla="*/ 811863 w 819150"/>
                <a:gd name="connsiteY82" fmla="*/ 436864 h 666750"/>
                <a:gd name="connsiteX83" fmla="*/ 805863 w 819150"/>
                <a:gd name="connsiteY83" fmla="*/ 434769 h 666750"/>
                <a:gd name="connsiteX84" fmla="*/ 805863 w 819150"/>
                <a:gd name="connsiteY84" fmla="*/ 425720 h 666750"/>
                <a:gd name="connsiteX85" fmla="*/ 810530 w 819150"/>
                <a:gd name="connsiteY85" fmla="*/ 418957 h 666750"/>
                <a:gd name="connsiteX86" fmla="*/ 797004 w 819150"/>
                <a:gd name="connsiteY86" fmla="*/ 409337 h 666750"/>
                <a:gd name="connsiteX87" fmla="*/ 807101 w 819150"/>
                <a:gd name="connsiteY87" fmla="*/ 387525 h 666750"/>
                <a:gd name="connsiteX88" fmla="*/ 793385 w 819150"/>
                <a:gd name="connsiteY88" fmla="*/ 380000 h 666750"/>
                <a:gd name="connsiteX89" fmla="*/ 777859 w 819150"/>
                <a:gd name="connsiteY89" fmla="*/ 374571 h 666750"/>
                <a:gd name="connsiteX90" fmla="*/ 770335 w 819150"/>
                <a:gd name="connsiteY90" fmla="*/ 363141 h 666750"/>
                <a:gd name="connsiteX91" fmla="*/ 760238 w 819150"/>
                <a:gd name="connsiteY91" fmla="*/ 364950 h 666750"/>
                <a:gd name="connsiteX92" fmla="*/ 741855 w 819150"/>
                <a:gd name="connsiteY92" fmla="*/ 341900 h 666750"/>
                <a:gd name="connsiteX93" fmla="*/ 733568 w 819150"/>
                <a:gd name="connsiteY93" fmla="*/ 341900 h 666750"/>
                <a:gd name="connsiteX94" fmla="*/ 731472 w 819150"/>
                <a:gd name="connsiteY94" fmla="*/ 321421 h 666750"/>
                <a:gd name="connsiteX95" fmla="*/ 752713 w 819150"/>
                <a:gd name="connsiteY95" fmla="*/ 324755 h 666750"/>
                <a:gd name="connsiteX96" fmla="*/ 765667 w 819150"/>
                <a:gd name="connsiteY96" fmla="*/ 328946 h 666750"/>
                <a:gd name="connsiteX97" fmla="*/ 775002 w 819150"/>
                <a:gd name="connsiteY97" fmla="*/ 300942 h 666750"/>
                <a:gd name="connsiteX98" fmla="*/ 770335 w 819150"/>
                <a:gd name="connsiteY98" fmla="*/ 265414 h 666750"/>
                <a:gd name="connsiteX99" fmla="*/ 767477 w 819150"/>
                <a:gd name="connsiteY99" fmla="*/ 235601 h 666750"/>
                <a:gd name="connsiteX100" fmla="*/ 767477 w 819150"/>
                <a:gd name="connsiteY100" fmla="*/ 214360 h 666750"/>
                <a:gd name="connsiteX101" fmla="*/ 761476 w 819150"/>
                <a:gd name="connsiteY101" fmla="*/ 204264 h 666750"/>
                <a:gd name="connsiteX102" fmla="*/ 738902 w 819150"/>
                <a:gd name="connsiteY102" fmla="*/ 199311 h 666750"/>
                <a:gd name="connsiteX103" fmla="*/ 732711 w 819150"/>
                <a:gd name="connsiteY103" fmla="*/ 186357 h 666750"/>
                <a:gd name="connsiteX104" fmla="*/ 735568 w 819150"/>
                <a:gd name="connsiteY104" fmla="*/ 180927 h 666750"/>
                <a:gd name="connsiteX105" fmla="*/ 731377 w 819150"/>
                <a:gd name="connsiteY105" fmla="*/ 170069 h 666750"/>
                <a:gd name="connsiteX106" fmla="*/ 719185 w 819150"/>
                <a:gd name="connsiteY106" fmla="*/ 165402 h 666750"/>
                <a:gd name="connsiteX107" fmla="*/ 706707 w 819150"/>
                <a:gd name="connsiteY107" fmla="*/ 166735 h 666750"/>
                <a:gd name="connsiteX108" fmla="*/ 691944 w 819150"/>
                <a:gd name="connsiteY108" fmla="*/ 142923 h 666750"/>
                <a:gd name="connsiteX109" fmla="*/ 702040 w 819150"/>
                <a:gd name="connsiteY109" fmla="*/ 130731 h 666750"/>
                <a:gd name="connsiteX110" fmla="*/ 699183 w 819150"/>
                <a:gd name="connsiteY110" fmla="*/ 125301 h 666750"/>
                <a:gd name="connsiteX111" fmla="*/ 703374 w 819150"/>
                <a:gd name="connsiteY111" fmla="*/ 106061 h 666750"/>
                <a:gd name="connsiteX112" fmla="*/ 689848 w 819150"/>
                <a:gd name="connsiteY112" fmla="*/ 106823 h 666750"/>
                <a:gd name="connsiteX113" fmla="*/ 685753 w 819150"/>
                <a:gd name="connsiteY113" fmla="*/ 77486 h 666750"/>
                <a:gd name="connsiteX114" fmla="*/ 681561 w 819150"/>
                <a:gd name="connsiteY114" fmla="*/ 72533 h 666750"/>
                <a:gd name="connsiteX115" fmla="*/ 667845 w 819150"/>
                <a:gd name="connsiteY115" fmla="*/ 73295 h 666750"/>
                <a:gd name="connsiteX116" fmla="*/ 656415 w 819150"/>
                <a:gd name="connsiteY116" fmla="*/ 47387 h 666750"/>
                <a:gd name="connsiteX117" fmla="*/ 666512 w 819150"/>
                <a:gd name="connsiteY117" fmla="*/ 39862 h 666750"/>
                <a:gd name="connsiteX118" fmla="*/ 665178 w 819150"/>
                <a:gd name="connsiteY118" fmla="*/ 35195 h 666750"/>
                <a:gd name="connsiteX119" fmla="*/ 637175 w 819150"/>
                <a:gd name="connsiteY119" fmla="*/ 29004 h 666750"/>
                <a:gd name="connsiteX120" fmla="*/ 620030 w 819150"/>
                <a:gd name="connsiteY120" fmla="*/ 6429 h 666750"/>
                <a:gd name="connsiteX121" fmla="*/ 614315 w 819150"/>
                <a:gd name="connsiteY121" fmla="*/ 3572 h 666750"/>
                <a:gd name="connsiteX122" fmla="*/ 607838 w 819150"/>
                <a:gd name="connsiteY122" fmla="*/ 13954 h 666750"/>
                <a:gd name="connsiteX123" fmla="*/ 603171 w 819150"/>
                <a:gd name="connsiteY123" fmla="*/ 13954 h 666750"/>
                <a:gd name="connsiteX124" fmla="*/ 600313 w 819150"/>
                <a:gd name="connsiteY124" fmla="*/ 7763 h 666750"/>
                <a:gd name="connsiteX125" fmla="*/ 589836 w 819150"/>
                <a:gd name="connsiteY125" fmla="*/ 6906 h 666750"/>
                <a:gd name="connsiteX126" fmla="*/ 587264 w 819150"/>
                <a:gd name="connsiteY126" fmla="*/ 24527 h 666750"/>
                <a:gd name="connsiteX127" fmla="*/ 581073 w 819150"/>
                <a:gd name="connsiteY127" fmla="*/ 34147 h 666750"/>
                <a:gd name="connsiteX128" fmla="*/ 585169 w 819150"/>
                <a:gd name="connsiteY128" fmla="*/ 41196 h 666750"/>
                <a:gd name="connsiteX129" fmla="*/ 574786 w 819150"/>
                <a:gd name="connsiteY129" fmla="*/ 46625 h 666750"/>
                <a:gd name="connsiteX130" fmla="*/ 572691 w 819150"/>
                <a:gd name="connsiteY130" fmla="*/ 61389 h 666750"/>
                <a:gd name="connsiteX131" fmla="*/ 587740 w 819150"/>
                <a:gd name="connsiteY131" fmla="*/ 65008 h 666750"/>
                <a:gd name="connsiteX132" fmla="*/ 587740 w 819150"/>
                <a:gd name="connsiteY132" fmla="*/ 73866 h 666750"/>
                <a:gd name="connsiteX133" fmla="*/ 572691 w 819150"/>
                <a:gd name="connsiteY133" fmla="*/ 79296 h 666750"/>
                <a:gd name="connsiteX134" fmla="*/ 568786 w 819150"/>
                <a:gd name="connsiteY134" fmla="*/ 90154 h 666750"/>
                <a:gd name="connsiteX135" fmla="*/ 572119 w 819150"/>
                <a:gd name="connsiteY135" fmla="*/ 101013 h 666750"/>
                <a:gd name="connsiteX136" fmla="*/ 569262 w 819150"/>
                <a:gd name="connsiteY136" fmla="*/ 111871 h 666750"/>
                <a:gd name="connsiteX137" fmla="*/ 560499 w 819150"/>
                <a:gd name="connsiteY137" fmla="*/ 105680 h 666750"/>
                <a:gd name="connsiteX138" fmla="*/ 551640 w 819150"/>
                <a:gd name="connsiteY138" fmla="*/ 105204 h 666750"/>
                <a:gd name="connsiteX139" fmla="*/ 540020 w 819150"/>
                <a:gd name="connsiteY139" fmla="*/ 123587 h 666750"/>
                <a:gd name="connsiteX140" fmla="*/ 544211 w 819150"/>
                <a:gd name="connsiteY140" fmla="*/ 131112 h 666750"/>
                <a:gd name="connsiteX141" fmla="*/ 532495 w 819150"/>
                <a:gd name="connsiteY141" fmla="*/ 131588 h 666750"/>
                <a:gd name="connsiteX142" fmla="*/ 531162 w 819150"/>
                <a:gd name="connsiteY142" fmla="*/ 146066 h 666750"/>
                <a:gd name="connsiteX143" fmla="*/ 503158 w 819150"/>
                <a:gd name="connsiteY143" fmla="*/ 146542 h 666750"/>
                <a:gd name="connsiteX144" fmla="*/ 503158 w 819150"/>
                <a:gd name="connsiteY144" fmla="*/ 126063 h 666750"/>
                <a:gd name="connsiteX145" fmla="*/ 488109 w 819150"/>
                <a:gd name="connsiteY145" fmla="*/ 126825 h 666750"/>
                <a:gd name="connsiteX146" fmla="*/ 483441 w 819150"/>
                <a:gd name="connsiteY146" fmla="*/ 136446 h 666750"/>
                <a:gd name="connsiteX147" fmla="*/ 462201 w 819150"/>
                <a:gd name="connsiteY147" fmla="*/ 132350 h 666750"/>
                <a:gd name="connsiteX148" fmla="*/ 460105 w 819150"/>
                <a:gd name="connsiteY148" fmla="*/ 104346 h 666750"/>
                <a:gd name="connsiteX149" fmla="*/ 454104 w 819150"/>
                <a:gd name="connsiteY149" fmla="*/ 92154 h 666750"/>
                <a:gd name="connsiteX150" fmla="*/ 422767 w 819150"/>
                <a:gd name="connsiteY150" fmla="*/ 90821 h 666750"/>
                <a:gd name="connsiteX151" fmla="*/ 434197 w 819150"/>
                <a:gd name="connsiteY151" fmla="*/ 106347 h 666750"/>
                <a:gd name="connsiteX152" fmla="*/ 431625 w 819150"/>
                <a:gd name="connsiteY152" fmla="*/ 112538 h 666750"/>
                <a:gd name="connsiteX153" fmla="*/ 439150 w 819150"/>
                <a:gd name="connsiteY153" fmla="*/ 115872 h 666750"/>
                <a:gd name="connsiteX154" fmla="*/ 437055 w 819150"/>
                <a:gd name="connsiteY154" fmla="*/ 125492 h 666750"/>
                <a:gd name="connsiteX155" fmla="*/ 419433 w 819150"/>
                <a:gd name="connsiteY155" fmla="*/ 132255 h 666750"/>
                <a:gd name="connsiteX156" fmla="*/ 414480 w 819150"/>
                <a:gd name="connsiteY156" fmla="*/ 141875 h 666750"/>
                <a:gd name="connsiteX157" fmla="*/ 402765 w 819150"/>
                <a:gd name="connsiteY157" fmla="*/ 133588 h 666750"/>
                <a:gd name="connsiteX158" fmla="*/ 396002 w 819150"/>
                <a:gd name="connsiteY158" fmla="*/ 143208 h 666750"/>
                <a:gd name="connsiteX159" fmla="*/ 401431 w 819150"/>
                <a:gd name="connsiteY159" fmla="*/ 150733 h 666750"/>
                <a:gd name="connsiteX160" fmla="*/ 391811 w 819150"/>
                <a:gd name="connsiteY160" fmla="*/ 171974 h 666750"/>
                <a:gd name="connsiteX161" fmla="*/ 398764 w 819150"/>
                <a:gd name="connsiteY161" fmla="*/ 179975 h 666750"/>
                <a:gd name="connsiteX162" fmla="*/ 397240 w 819150"/>
                <a:gd name="connsiteY162" fmla="*/ 199120 h 666750"/>
                <a:gd name="connsiteX163" fmla="*/ 404193 w 819150"/>
                <a:gd name="connsiteY163" fmla="*/ 203025 h 666750"/>
                <a:gd name="connsiteX164" fmla="*/ 389620 w 819150"/>
                <a:gd name="connsiteY164" fmla="*/ 222171 h 666750"/>
                <a:gd name="connsiteX165" fmla="*/ 380762 w 819150"/>
                <a:gd name="connsiteY165" fmla="*/ 243983 h 666750"/>
                <a:gd name="connsiteX166" fmla="*/ 385715 w 819150"/>
                <a:gd name="connsiteY166" fmla="*/ 248174 h 666750"/>
                <a:gd name="connsiteX167" fmla="*/ 376952 w 819150"/>
                <a:gd name="connsiteY167" fmla="*/ 258556 h 666750"/>
                <a:gd name="connsiteX168" fmla="*/ 358569 w 819150"/>
                <a:gd name="connsiteY168" fmla="*/ 272844 h 666750"/>
                <a:gd name="connsiteX169" fmla="*/ 345615 w 819150"/>
                <a:gd name="connsiteY169" fmla="*/ 285798 h 666750"/>
                <a:gd name="connsiteX170" fmla="*/ 346948 w 819150"/>
                <a:gd name="connsiteY170" fmla="*/ 296656 h 666750"/>
                <a:gd name="connsiteX171" fmla="*/ 336090 w 819150"/>
                <a:gd name="connsiteY171" fmla="*/ 298752 h 666750"/>
                <a:gd name="connsiteX172" fmla="*/ 325707 w 819150"/>
                <a:gd name="connsiteY172" fmla="*/ 302657 h 666750"/>
                <a:gd name="connsiteX173" fmla="*/ 327803 w 819150"/>
                <a:gd name="connsiteY173" fmla="*/ 323898 h 666750"/>
                <a:gd name="connsiteX174" fmla="*/ 302657 w 819150"/>
                <a:gd name="connsiteY174" fmla="*/ 330660 h 666750"/>
                <a:gd name="connsiteX175" fmla="*/ 296466 w 819150"/>
                <a:gd name="connsiteY175" fmla="*/ 335613 h 666750"/>
                <a:gd name="connsiteX176" fmla="*/ 280940 w 819150"/>
                <a:gd name="connsiteY176" fmla="*/ 338947 h 666750"/>
                <a:gd name="connsiteX177" fmla="*/ 266176 w 819150"/>
                <a:gd name="connsiteY177" fmla="*/ 324660 h 666750"/>
                <a:gd name="connsiteX178" fmla="*/ 257318 w 819150"/>
                <a:gd name="connsiteY178" fmla="*/ 328565 h 666750"/>
                <a:gd name="connsiteX179" fmla="*/ 248269 w 819150"/>
                <a:gd name="connsiteY179" fmla="*/ 323898 h 666750"/>
                <a:gd name="connsiteX180" fmla="*/ 228552 w 819150"/>
                <a:gd name="connsiteY180" fmla="*/ 343614 h 666750"/>
                <a:gd name="connsiteX181" fmla="*/ 216360 w 819150"/>
                <a:gd name="connsiteY181" fmla="*/ 328089 h 666750"/>
                <a:gd name="connsiteX182" fmla="*/ 205978 w 819150"/>
                <a:gd name="connsiteY182" fmla="*/ 329422 h 666750"/>
                <a:gd name="connsiteX183" fmla="*/ 205978 w 819150"/>
                <a:gd name="connsiteY183" fmla="*/ 336185 h 666750"/>
                <a:gd name="connsiteX184" fmla="*/ 201311 w 819150"/>
                <a:gd name="connsiteY184" fmla="*/ 340376 h 666750"/>
                <a:gd name="connsiteX185" fmla="*/ 204645 w 819150"/>
                <a:gd name="connsiteY185" fmla="*/ 347139 h 666750"/>
                <a:gd name="connsiteX186" fmla="*/ 197120 w 819150"/>
                <a:gd name="connsiteY186" fmla="*/ 352568 h 666750"/>
                <a:gd name="connsiteX187" fmla="*/ 198453 w 819150"/>
                <a:gd name="connsiteY187" fmla="*/ 374571 h 666750"/>
                <a:gd name="connsiteX188" fmla="*/ 191691 w 819150"/>
                <a:gd name="connsiteY188" fmla="*/ 375047 h 666750"/>
                <a:gd name="connsiteX189" fmla="*/ 191214 w 819150"/>
                <a:gd name="connsiteY189" fmla="*/ 368284 h 666750"/>
                <a:gd name="connsiteX190" fmla="*/ 174069 w 819150"/>
                <a:gd name="connsiteY190" fmla="*/ 359997 h 666750"/>
                <a:gd name="connsiteX191" fmla="*/ 145304 w 819150"/>
                <a:gd name="connsiteY191" fmla="*/ 356664 h 666750"/>
                <a:gd name="connsiteX192" fmla="*/ 146828 w 819150"/>
                <a:gd name="connsiteY192" fmla="*/ 338280 h 666750"/>
                <a:gd name="connsiteX193" fmla="*/ 133874 w 819150"/>
                <a:gd name="connsiteY193" fmla="*/ 334947 h 666750"/>
                <a:gd name="connsiteX194" fmla="*/ 127683 w 819150"/>
                <a:gd name="connsiteY194" fmla="*/ 345329 h 666750"/>
                <a:gd name="connsiteX195" fmla="*/ 129778 w 819150"/>
                <a:gd name="connsiteY195" fmla="*/ 354663 h 666750"/>
                <a:gd name="connsiteX196" fmla="*/ 123015 w 819150"/>
                <a:gd name="connsiteY196" fmla="*/ 360855 h 666750"/>
                <a:gd name="connsiteX197" fmla="*/ 116062 w 819150"/>
                <a:gd name="connsiteY197" fmla="*/ 357997 h 666750"/>
                <a:gd name="connsiteX198" fmla="*/ 113490 w 819150"/>
                <a:gd name="connsiteY198" fmla="*/ 346567 h 666750"/>
                <a:gd name="connsiteX199" fmla="*/ 114824 w 819150"/>
                <a:gd name="connsiteY199" fmla="*/ 337709 h 666750"/>
                <a:gd name="connsiteX200" fmla="*/ 97679 w 819150"/>
                <a:gd name="connsiteY200" fmla="*/ 338185 h 666750"/>
                <a:gd name="connsiteX201" fmla="*/ 96345 w 819150"/>
                <a:gd name="connsiteY201" fmla="*/ 345234 h 666750"/>
                <a:gd name="connsiteX202" fmla="*/ 84153 w 819150"/>
                <a:gd name="connsiteY202" fmla="*/ 345234 h 666750"/>
                <a:gd name="connsiteX203" fmla="*/ 84153 w 819150"/>
                <a:gd name="connsiteY203" fmla="*/ 364950 h 666750"/>
                <a:gd name="connsiteX204" fmla="*/ 76629 w 819150"/>
                <a:gd name="connsiteY204" fmla="*/ 366284 h 666750"/>
                <a:gd name="connsiteX205" fmla="*/ 70437 w 819150"/>
                <a:gd name="connsiteY205" fmla="*/ 382572 h 666750"/>
                <a:gd name="connsiteX206" fmla="*/ 65770 w 819150"/>
                <a:gd name="connsiteY206" fmla="*/ 390858 h 666750"/>
                <a:gd name="connsiteX207" fmla="*/ 56150 w 819150"/>
                <a:gd name="connsiteY207" fmla="*/ 395526 h 666750"/>
                <a:gd name="connsiteX208" fmla="*/ 49387 w 819150"/>
                <a:gd name="connsiteY208" fmla="*/ 393430 h 666750"/>
                <a:gd name="connsiteX209" fmla="*/ 39005 w 819150"/>
                <a:gd name="connsiteY209" fmla="*/ 396288 h 666750"/>
                <a:gd name="connsiteX210" fmla="*/ 33576 w 819150"/>
                <a:gd name="connsiteY210" fmla="*/ 392097 h 666750"/>
                <a:gd name="connsiteX211" fmla="*/ 32242 w 819150"/>
                <a:gd name="connsiteY211" fmla="*/ 375809 h 666750"/>
                <a:gd name="connsiteX212" fmla="*/ 31480 w 819150"/>
                <a:gd name="connsiteY212" fmla="*/ 375809 h 666750"/>
                <a:gd name="connsiteX213" fmla="*/ 31480 w 819150"/>
                <a:gd name="connsiteY213" fmla="*/ 378381 h 666750"/>
                <a:gd name="connsiteX214" fmla="*/ 19288 w 819150"/>
                <a:gd name="connsiteY214" fmla="*/ 382476 h 666750"/>
                <a:gd name="connsiteX215" fmla="*/ 19288 w 819150"/>
                <a:gd name="connsiteY215" fmla="*/ 390001 h 666750"/>
                <a:gd name="connsiteX216" fmla="*/ 25289 w 819150"/>
                <a:gd name="connsiteY216" fmla="*/ 392859 h 666750"/>
                <a:gd name="connsiteX217" fmla="*/ 27384 w 819150"/>
                <a:gd name="connsiteY217" fmla="*/ 410480 h 666750"/>
                <a:gd name="connsiteX218" fmla="*/ 32337 w 819150"/>
                <a:gd name="connsiteY218" fmla="*/ 412575 h 666750"/>
                <a:gd name="connsiteX219" fmla="*/ 32337 w 819150"/>
                <a:gd name="connsiteY219" fmla="*/ 416766 h 666750"/>
                <a:gd name="connsiteX220" fmla="*/ 21479 w 819150"/>
                <a:gd name="connsiteY220" fmla="*/ 418862 h 666750"/>
                <a:gd name="connsiteX221" fmla="*/ 20717 w 819150"/>
                <a:gd name="connsiteY221" fmla="*/ 425625 h 666750"/>
                <a:gd name="connsiteX222" fmla="*/ 13192 w 819150"/>
                <a:gd name="connsiteY222" fmla="*/ 424863 h 666750"/>
                <a:gd name="connsiteX223" fmla="*/ 11097 w 819150"/>
                <a:gd name="connsiteY223" fmla="*/ 435721 h 666750"/>
                <a:gd name="connsiteX224" fmla="*/ 3572 w 819150"/>
                <a:gd name="connsiteY224" fmla="*/ 437817 h 666750"/>
                <a:gd name="connsiteX225" fmla="*/ 6429 w 819150"/>
                <a:gd name="connsiteY225" fmla="*/ 455724 h 666750"/>
                <a:gd name="connsiteX226" fmla="*/ 17288 w 819150"/>
                <a:gd name="connsiteY226" fmla="*/ 455724 h 666750"/>
                <a:gd name="connsiteX227" fmla="*/ 18050 w 819150"/>
                <a:gd name="connsiteY227" fmla="*/ 470487 h 666750"/>
                <a:gd name="connsiteX228" fmla="*/ 3572 w 819150"/>
                <a:gd name="connsiteY228" fmla="*/ 478774 h 666750"/>
                <a:gd name="connsiteX229" fmla="*/ 5096 w 819150"/>
                <a:gd name="connsiteY229" fmla="*/ 490966 h 666750"/>
                <a:gd name="connsiteX230" fmla="*/ 13954 w 819150"/>
                <a:gd name="connsiteY230" fmla="*/ 497157 h 666750"/>
                <a:gd name="connsiteX231" fmla="*/ 22717 w 819150"/>
                <a:gd name="connsiteY231" fmla="*/ 489633 h 666750"/>
                <a:gd name="connsiteX232" fmla="*/ 30242 w 819150"/>
                <a:gd name="connsiteY232" fmla="*/ 493062 h 666750"/>
                <a:gd name="connsiteX233" fmla="*/ 26908 w 819150"/>
                <a:gd name="connsiteY233" fmla="*/ 505539 h 666750"/>
                <a:gd name="connsiteX234" fmla="*/ 37005 w 819150"/>
                <a:gd name="connsiteY234" fmla="*/ 550402 h 666750"/>
                <a:gd name="connsiteX235" fmla="*/ 62913 w 819150"/>
                <a:gd name="connsiteY235" fmla="*/ 553736 h 666750"/>
                <a:gd name="connsiteX236" fmla="*/ 70437 w 819150"/>
                <a:gd name="connsiteY236" fmla="*/ 563356 h 666750"/>
                <a:gd name="connsiteX237" fmla="*/ 60341 w 819150"/>
                <a:gd name="connsiteY237" fmla="*/ 564690 h 666750"/>
                <a:gd name="connsiteX238" fmla="*/ 60341 w 819150"/>
                <a:gd name="connsiteY238" fmla="*/ 574310 h 666750"/>
                <a:gd name="connsiteX239" fmla="*/ 80534 w 819150"/>
                <a:gd name="connsiteY239" fmla="*/ 586788 h 666750"/>
                <a:gd name="connsiteX240" fmla="*/ 85487 w 819150"/>
                <a:gd name="connsiteY240" fmla="*/ 605742 h 666750"/>
                <a:gd name="connsiteX241" fmla="*/ 93488 w 819150"/>
                <a:gd name="connsiteY241" fmla="*/ 609076 h 666750"/>
                <a:gd name="connsiteX242" fmla="*/ 94250 w 819150"/>
                <a:gd name="connsiteY242" fmla="*/ 614029 h 666750"/>
                <a:gd name="connsiteX243" fmla="*/ 84630 w 819150"/>
                <a:gd name="connsiteY243" fmla="*/ 616601 h 666750"/>
                <a:gd name="connsiteX244" fmla="*/ 83296 w 819150"/>
                <a:gd name="connsiteY244" fmla="*/ 624126 h 666750"/>
                <a:gd name="connsiteX245" fmla="*/ 95488 w 819150"/>
                <a:gd name="connsiteY245" fmla="*/ 626221 h 666750"/>
                <a:gd name="connsiteX246" fmla="*/ 97012 w 819150"/>
                <a:gd name="connsiteY246" fmla="*/ 638413 h 666750"/>
                <a:gd name="connsiteX247" fmla="*/ 90059 w 819150"/>
                <a:gd name="connsiteY247" fmla="*/ 653463 h 666750"/>
                <a:gd name="connsiteX248" fmla="*/ 96250 w 819150"/>
                <a:gd name="connsiteY248" fmla="*/ 657368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819150" h="666750">
                  <a:moveTo>
                    <a:pt x="96250" y="657368"/>
                  </a:moveTo>
                  <a:lnTo>
                    <a:pt x="101965" y="650605"/>
                  </a:lnTo>
                  <a:lnTo>
                    <a:pt x="107394" y="651081"/>
                  </a:lnTo>
                  <a:lnTo>
                    <a:pt x="109490" y="661940"/>
                  </a:lnTo>
                  <a:lnTo>
                    <a:pt x="119586" y="668988"/>
                  </a:lnTo>
                  <a:lnTo>
                    <a:pt x="137970" y="647748"/>
                  </a:lnTo>
                  <a:lnTo>
                    <a:pt x="151686" y="658130"/>
                  </a:lnTo>
                  <a:lnTo>
                    <a:pt x="161782" y="656034"/>
                  </a:lnTo>
                  <a:lnTo>
                    <a:pt x="167973" y="645652"/>
                  </a:lnTo>
                  <a:lnTo>
                    <a:pt x="191310" y="638127"/>
                  </a:lnTo>
                  <a:lnTo>
                    <a:pt x="194643" y="621268"/>
                  </a:lnTo>
                  <a:lnTo>
                    <a:pt x="211503" y="621268"/>
                  </a:lnTo>
                  <a:lnTo>
                    <a:pt x="219027" y="629269"/>
                  </a:lnTo>
                  <a:lnTo>
                    <a:pt x="240268" y="626697"/>
                  </a:lnTo>
                  <a:lnTo>
                    <a:pt x="243602" y="616315"/>
                  </a:lnTo>
                  <a:lnTo>
                    <a:pt x="227314" y="601266"/>
                  </a:lnTo>
                  <a:lnTo>
                    <a:pt x="237411" y="587835"/>
                  </a:lnTo>
                  <a:lnTo>
                    <a:pt x="248269" y="587835"/>
                  </a:lnTo>
                  <a:lnTo>
                    <a:pt x="253698" y="572786"/>
                  </a:lnTo>
                  <a:lnTo>
                    <a:pt x="249031" y="566595"/>
                  </a:lnTo>
                  <a:lnTo>
                    <a:pt x="253222" y="557736"/>
                  </a:lnTo>
                  <a:lnTo>
                    <a:pt x="281511" y="546116"/>
                  </a:lnTo>
                  <a:lnTo>
                    <a:pt x="305324" y="556974"/>
                  </a:lnTo>
                  <a:lnTo>
                    <a:pt x="321135" y="556974"/>
                  </a:lnTo>
                  <a:lnTo>
                    <a:pt x="332756" y="553069"/>
                  </a:lnTo>
                  <a:lnTo>
                    <a:pt x="351139" y="558498"/>
                  </a:lnTo>
                  <a:cubicBezTo>
                    <a:pt x="351139" y="558498"/>
                    <a:pt x="368760" y="567357"/>
                    <a:pt x="375523" y="566499"/>
                  </a:cubicBezTo>
                  <a:cubicBezTo>
                    <a:pt x="382572" y="566023"/>
                    <a:pt x="392668" y="559737"/>
                    <a:pt x="392668" y="559737"/>
                  </a:cubicBezTo>
                  <a:lnTo>
                    <a:pt x="406956" y="558403"/>
                  </a:lnTo>
                  <a:lnTo>
                    <a:pt x="423243" y="559737"/>
                  </a:lnTo>
                  <a:lnTo>
                    <a:pt x="430768" y="567261"/>
                  </a:lnTo>
                  <a:lnTo>
                    <a:pt x="441150" y="566499"/>
                  </a:lnTo>
                  <a:lnTo>
                    <a:pt x="452009" y="561832"/>
                  </a:lnTo>
                  <a:lnTo>
                    <a:pt x="451247" y="553545"/>
                  </a:lnTo>
                  <a:lnTo>
                    <a:pt x="473821" y="543925"/>
                  </a:lnTo>
                  <a:lnTo>
                    <a:pt x="474583" y="535067"/>
                  </a:lnTo>
                  <a:lnTo>
                    <a:pt x="484680" y="530876"/>
                  </a:lnTo>
                  <a:lnTo>
                    <a:pt x="481346" y="500301"/>
                  </a:lnTo>
                  <a:lnTo>
                    <a:pt x="490966" y="495633"/>
                  </a:lnTo>
                  <a:lnTo>
                    <a:pt x="496967" y="500301"/>
                  </a:lnTo>
                  <a:lnTo>
                    <a:pt x="508587" y="495633"/>
                  </a:lnTo>
                  <a:lnTo>
                    <a:pt x="516874" y="501634"/>
                  </a:lnTo>
                  <a:lnTo>
                    <a:pt x="528304" y="503730"/>
                  </a:lnTo>
                  <a:cubicBezTo>
                    <a:pt x="528304" y="503730"/>
                    <a:pt x="538686" y="486108"/>
                    <a:pt x="537353" y="494109"/>
                  </a:cubicBezTo>
                  <a:cubicBezTo>
                    <a:pt x="535829" y="502396"/>
                    <a:pt x="551640" y="488109"/>
                    <a:pt x="551640" y="488109"/>
                  </a:cubicBezTo>
                  <a:lnTo>
                    <a:pt x="563070" y="496967"/>
                  </a:lnTo>
                  <a:lnTo>
                    <a:pt x="574691" y="507063"/>
                  </a:lnTo>
                  <a:lnTo>
                    <a:pt x="570024" y="516112"/>
                  </a:lnTo>
                  <a:lnTo>
                    <a:pt x="577548" y="519446"/>
                  </a:lnTo>
                  <a:lnTo>
                    <a:pt x="587645" y="498967"/>
                  </a:lnTo>
                  <a:lnTo>
                    <a:pt x="611457" y="501539"/>
                  </a:lnTo>
                  <a:lnTo>
                    <a:pt x="623173" y="496872"/>
                  </a:lnTo>
                  <a:lnTo>
                    <a:pt x="636127" y="495538"/>
                  </a:lnTo>
                  <a:lnTo>
                    <a:pt x="636889" y="488013"/>
                  </a:lnTo>
                  <a:lnTo>
                    <a:pt x="631174" y="485156"/>
                  </a:lnTo>
                  <a:lnTo>
                    <a:pt x="631174" y="479727"/>
                  </a:lnTo>
                  <a:lnTo>
                    <a:pt x="650319" y="477155"/>
                  </a:lnTo>
                  <a:lnTo>
                    <a:pt x="657082" y="448389"/>
                  </a:lnTo>
                  <a:lnTo>
                    <a:pt x="670036" y="435435"/>
                  </a:lnTo>
                  <a:lnTo>
                    <a:pt x="691277" y="436197"/>
                  </a:lnTo>
                  <a:lnTo>
                    <a:pt x="692039" y="451247"/>
                  </a:lnTo>
                  <a:lnTo>
                    <a:pt x="703469" y="450485"/>
                  </a:lnTo>
                  <a:lnTo>
                    <a:pt x="708422" y="442960"/>
                  </a:lnTo>
                  <a:lnTo>
                    <a:pt x="723948" y="455914"/>
                  </a:lnTo>
                  <a:lnTo>
                    <a:pt x="723471" y="462677"/>
                  </a:lnTo>
                  <a:lnTo>
                    <a:pt x="730711" y="477726"/>
                  </a:lnTo>
                  <a:lnTo>
                    <a:pt x="736140" y="477726"/>
                  </a:lnTo>
                  <a:lnTo>
                    <a:pt x="736140" y="470202"/>
                  </a:lnTo>
                  <a:lnTo>
                    <a:pt x="743664" y="470964"/>
                  </a:lnTo>
                  <a:lnTo>
                    <a:pt x="747760" y="475631"/>
                  </a:lnTo>
                  <a:lnTo>
                    <a:pt x="768239" y="482679"/>
                  </a:lnTo>
                  <a:lnTo>
                    <a:pt x="770335" y="477726"/>
                  </a:lnTo>
                  <a:lnTo>
                    <a:pt x="765667" y="473821"/>
                  </a:lnTo>
                  <a:lnTo>
                    <a:pt x="773668" y="468392"/>
                  </a:lnTo>
                  <a:lnTo>
                    <a:pt x="777859" y="479822"/>
                  </a:lnTo>
                  <a:lnTo>
                    <a:pt x="782527" y="483156"/>
                  </a:lnTo>
                  <a:lnTo>
                    <a:pt x="785860" y="478488"/>
                  </a:lnTo>
                  <a:lnTo>
                    <a:pt x="791575" y="477155"/>
                  </a:lnTo>
                  <a:lnTo>
                    <a:pt x="794147" y="472964"/>
                  </a:lnTo>
                  <a:lnTo>
                    <a:pt x="815959" y="470868"/>
                  </a:lnTo>
                  <a:lnTo>
                    <a:pt x="817293" y="465439"/>
                  </a:lnTo>
                  <a:lnTo>
                    <a:pt x="810530" y="464106"/>
                  </a:lnTo>
                  <a:lnTo>
                    <a:pt x="811863" y="436864"/>
                  </a:lnTo>
                  <a:lnTo>
                    <a:pt x="805863" y="434769"/>
                  </a:lnTo>
                  <a:lnTo>
                    <a:pt x="805863" y="425720"/>
                  </a:lnTo>
                  <a:lnTo>
                    <a:pt x="810530" y="418957"/>
                  </a:lnTo>
                  <a:lnTo>
                    <a:pt x="797004" y="409337"/>
                  </a:lnTo>
                  <a:lnTo>
                    <a:pt x="807101" y="387525"/>
                  </a:lnTo>
                  <a:lnTo>
                    <a:pt x="793385" y="380000"/>
                  </a:lnTo>
                  <a:lnTo>
                    <a:pt x="777859" y="374571"/>
                  </a:lnTo>
                  <a:lnTo>
                    <a:pt x="770335" y="363141"/>
                  </a:lnTo>
                  <a:lnTo>
                    <a:pt x="760238" y="364950"/>
                  </a:lnTo>
                  <a:lnTo>
                    <a:pt x="741855" y="341900"/>
                  </a:lnTo>
                  <a:lnTo>
                    <a:pt x="733568" y="341900"/>
                  </a:lnTo>
                  <a:lnTo>
                    <a:pt x="731472" y="321421"/>
                  </a:lnTo>
                  <a:lnTo>
                    <a:pt x="752713" y="324755"/>
                  </a:lnTo>
                  <a:lnTo>
                    <a:pt x="765667" y="328946"/>
                  </a:lnTo>
                  <a:lnTo>
                    <a:pt x="775002" y="300942"/>
                  </a:lnTo>
                  <a:lnTo>
                    <a:pt x="770335" y="265414"/>
                  </a:lnTo>
                  <a:lnTo>
                    <a:pt x="767477" y="235601"/>
                  </a:lnTo>
                  <a:lnTo>
                    <a:pt x="767477" y="214360"/>
                  </a:lnTo>
                  <a:lnTo>
                    <a:pt x="761476" y="204264"/>
                  </a:lnTo>
                  <a:lnTo>
                    <a:pt x="738902" y="199311"/>
                  </a:lnTo>
                  <a:lnTo>
                    <a:pt x="732711" y="186357"/>
                  </a:lnTo>
                  <a:lnTo>
                    <a:pt x="735568" y="180927"/>
                  </a:lnTo>
                  <a:lnTo>
                    <a:pt x="731377" y="170069"/>
                  </a:lnTo>
                  <a:lnTo>
                    <a:pt x="719185" y="165402"/>
                  </a:lnTo>
                  <a:lnTo>
                    <a:pt x="706707" y="166735"/>
                  </a:lnTo>
                  <a:lnTo>
                    <a:pt x="691944" y="142923"/>
                  </a:lnTo>
                  <a:lnTo>
                    <a:pt x="702040" y="130731"/>
                  </a:lnTo>
                  <a:lnTo>
                    <a:pt x="699183" y="125301"/>
                  </a:lnTo>
                  <a:lnTo>
                    <a:pt x="703374" y="106061"/>
                  </a:lnTo>
                  <a:lnTo>
                    <a:pt x="689848" y="106823"/>
                  </a:lnTo>
                  <a:lnTo>
                    <a:pt x="685753" y="77486"/>
                  </a:lnTo>
                  <a:lnTo>
                    <a:pt x="681561" y="72533"/>
                  </a:lnTo>
                  <a:lnTo>
                    <a:pt x="667845" y="73295"/>
                  </a:lnTo>
                  <a:lnTo>
                    <a:pt x="656415" y="47387"/>
                  </a:lnTo>
                  <a:lnTo>
                    <a:pt x="666512" y="39862"/>
                  </a:lnTo>
                  <a:lnTo>
                    <a:pt x="665178" y="35195"/>
                  </a:lnTo>
                  <a:lnTo>
                    <a:pt x="637175" y="29004"/>
                  </a:lnTo>
                  <a:lnTo>
                    <a:pt x="620030" y="6429"/>
                  </a:lnTo>
                  <a:lnTo>
                    <a:pt x="614315" y="3572"/>
                  </a:lnTo>
                  <a:lnTo>
                    <a:pt x="607838" y="13954"/>
                  </a:lnTo>
                  <a:lnTo>
                    <a:pt x="603171" y="13954"/>
                  </a:lnTo>
                  <a:lnTo>
                    <a:pt x="600313" y="7763"/>
                  </a:lnTo>
                  <a:lnTo>
                    <a:pt x="589836" y="6906"/>
                  </a:lnTo>
                  <a:lnTo>
                    <a:pt x="587264" y="24527"/>
                  </a:lnTo>
                  <a:lnTo>
                    <a:pt x="581073" y="34147"/>
                  </a:lnTo>
                  <a:lnTo>
                    <a:pt x="585169" y="41196"/>
                  </a:lnTo>
                  <a:lnTo>
                    <a:pt x="574786" y="46625"/>
                  </a:lnTo>
                  <a:lnTo>
                    <a:pt x="572691" y="61389"/>
                  </a:lnTo>
                  <a:lnTo>
                    <a:pt x="587740" y="65008"/>
                  </a:lnTo>
                  <a:lnTo>
                    <a:pt x="587740" y="73866"/>
                  </a:lnTo>
                  <a:lnTo>
                    <a:pt x="572691" y="79296"/>
                  </a:lnTo>
                  <a:lnTo>
                    <a:pt x="568786" y="90154"/>
                  </a:lnTo>
                  <a:lnTo>
                    <a:pt x="572119" y="101013"/>
                  </a:lnTo>
                  <a:lnTo>
                    <a:pt x="569262" y="111871"/>
                  </a:lnTo>
                  <a:lnTo>
                    <a:pt x="560499" y="105680"/>
                  </a:lnTo>
                  <a:lnTo>
                    <a:pt x="551640" y="105204"/>
                  </a:lnTo>
                  <a:lnTo>
                    <a:pt x="540020" y="123587"/>
                  </a:lnTo>
                  <a:lnTo>
                    <a:pt x="544211" y="131112"/>
                  </a:lnTo>
                  <a:lnTo>
                    <a:pt x="532495" y="131588"/>
                  </a:lnTo>
                  <a:lnTo>
                    <a:pt x="531162" y="146066"/>
                  </a:lnTo>
                  <a:lnTo>
                    <a:pt x="503158" y="146542"/>
                  </a:lnTo>
                  <a:lnTo>
                    <a:pt x="503158" y="126063"/>
                  </a:lnTo>
                  <a:lnTo>
                    <a:pt x="488109" y="126825"/>
                  </a:lnTo>
                  <a:lnTo>
                    <a:pt x="483441" y="136446"/>
                  </a:lnTo>
                  <a:lnTo>
                    <a:pt x="462201" y="132350"/>
                  </a:lnTo>
                  <a:lnTo>
                    <a:pt x="460105" y="104346"/>
                  </a:lnTo>
                  <a:lnTo>
                    <a:pt x="454104" y="92154"/>
                  </a:lnTo>
                  <a:lnTo>
                    <a:pt x="422767" y="90821"/>
                  </a:lnTo>
                  <a:lnTo>
                    <a:pt x="434197" y="106347"/>
                  </a:lnTo>
                  <a:lnTo>
                    <a:pt x="431625" y="112538"/>
                  </a:lnTo>
                  <a:lnTo>
                    <a:pt x="439150" y="115872"/>
                  </a:lnTo>
                  <a:lnTo>
                    <a:pt x="437055" y="125492"/>
                  </a:lnTo>
                  <a:lnTo>
                    <a:pt x="419433" y="132255"/>
                  </a:lnTo>
                  <a:lnTo>
                    <a:pt x="414480" y="141875"/>
                  </a:lnTo>
                  <a:lnTo>
                    <a:pt x="402765" y="133588"/>
                  </a:lnTo>
                  <a:lnTo>
                    <a:pt x="396002" y="143208"/>
                  </a:lnTo>
                  <a:lnTo>
                    <a:pt x="401431" y="150733"/>
                  </a:lnTo>
                  <a:lnTo>
                    <a:pt x="391811" y="171974"/>
                  </a:lnTo>
                  <a:lnTo>
                    <a:pt x="398764" y="179975"/>
                  </a:lnTo>
                  <a:lnTo>
                    <a:pt x="397240" y="199120"/>
                  </a:lnTo>
                  <a:lnTo>
                    <a:pt x="404193" y="203025"/>
                  </a:lnTo>
                  <a:lnTo>
                    <a:pt x="389620" y="222171"/>
                  </a:lnTo>
                  <a:lnTo>
                    <a:pt x="380762" y="243983"/>
                  </a:lnTo>
                  <a:lnTo>
                    <a:pt x="385715" y="248174"/>
                  </a:lnTo>
                  <a:lnTo>
                    <a:pt x="376952" y="258556"/>
                  </a:lnTo>
                  <a:lnTo>
                    <a:pt x="358569" y="272844"/>
                  </a:lnTo>
                  <a:lnTo>
                    <a:pt x="345615" y="285798"/>
                  </a:lnTo>
                  <a:lnTo>
                    <a:pt x="346948" y="296656"/>
                  </a:lnTo>
                  <a:lnTo>
                    <a:pt x="336090" y="298752"/>
                  </a:lnTo>
                  <a:lnTo>
                    <a:pt x="325707" y="302657"/>
                  </a:lnTo>
                  <a:lnTo>
                    <a:pt x="327803" y="323898"/>
                  </a:lnTo>
                  <a:lnTo>
                    <a:pt x="302657" y="330660"/>
                  </a:lnTo>
                  <a:lnTo>
                    <a:pt x="296466" y="335613"/>
                  </a:lnTo>
                  <a:lnTo>
                    <a:pt x="280940" y="338947"/>
                  </a:lnTo>
                  <a:lnTo>
                    <a:pt x="266176" y="324660"/>
                  </a:lnTo>
                  <a:lnTo>
                    <a:pt x="257318" y="328565"/>
                  </a:lnTo>
                  <a:lnTo>
                    <a:pt x="248269" y="323898"/>
                  </a:lnTo>
                  <a:lnTo>
                    <a:pt x="228552" y="343614"/>
                  </a:lnTo>
                  <a:lnTo>
                    <a:pt x="216360" y="328089"/>
                  </a:lnTo>
                  <a:lnTo>
                    <a:pt x="205978" y="329422"/>
                  </a:lnTo>
                  <a:lnTo>
                    <a:pt x="205978" y="336185"/>
                  </a:lnTo>
                  <a:lnTo>
                    <a:pt x="201311" y="340376"/>
                  </a:lnTo>
                  <a:lnTo>
                    <a:pt x="204645" y="347139"/>
                  </a:lnTo>
                  <a:lnTo>
                    <a:pt x="197120" y="352568"/>
                  </a:lnTo>
                  <a:lnTo>
                    <a:pt x="198453" y="374571"/>
                  </a:lnTo>
                  <a:lnTo>
                    <a:pt x="191691" y="375047"/>
                  </a:lnTo>
                  <a:lnTo>
                    <a:pt x="191214" y="368284"/>
                  </a:lnTo>
                  <a:lnTo>
                    <a:pt x="174069" y="359997"/>
                  </a:lnTo>
                  <a:lnTo>
                    <a:pt x="145304" y="356664"/>
                  </a:lnTo>
                  <a:lnTo>
                    <a:pt x="146828" y="338280"/>
                  </a:lnTo>
                  <a:lnTo>
                    <a:pt x="133874" y="334947"/>
                  </a:lnTo>
                  <a:lnTo>
                    <a:pt x="127683" y="345329"/>
                  </a:lnTo>
                  <a:lnTo>
                    <a:pt x="129778" y="354663"/>
                  </a:lnTo>
                  <a:lnTo>
                    <a:pt x="123015" y="360855"/>
                  </a:lnTo>
                  <a:lnTo>
                    <a:pt x="116062" y="357997"/>
                  </a:lnTo>
                  <a:lnTo>
                    <a:pt x="113490" y="346567"/>
                  </a:lnTo>
                  <a:lnTo>
                    <a:pt x="114824" y="337709"/>
                  </a:lnTo>
                  <a:lnTo>
                    <a:pt x="97679" y="338185"/>
                  </a:lnTo>
                  <a:lnTo>
                    <a:pt x="96345" y="345234"/>
                  </a:lnTo>
                  <a:lnTo>
                    <a:pt x="84153" y="345234"/>
                  </a:lnTo>
                  <a:lnTo>
                    <a:pt x="84153" y="364950"/>
                  </a:lnTo>
                  <a:lnTo>
                    <a:pt x="76629" y="366284"/>
                  </a:lnTo>
                  <a:lnTo>
                    <a:pt x="70437" y="382572"/>
                  </a:lnTo>
                  <a:lnTo>
                    <a:pt x="65770" y="390858"/>
                  </a:lnTo>
                  <a:lnTo>
                    <a:pt x="56150" y="395526"/>
                  </a:lnTo>
                  <a:lnTo>
                    <a:pt x="49387" y="393430"/>
                  </a:lnTo>
                  <a:lnTo>
                    <a:pt x="39005" y="396288"/>
                  </a:lnTo>
                  <a:lnTo>
                    <a:pt x="33576" y="392097"/>
                  </a:lnTo>
                  <a:lnTo>
                    <a:pt x="32242" y="375809"/>
                  </a:lnTo>
                  <a:lnTo>
                    <a:pt x="31480" y="375809"/>
                  </a:lnTo>
                  <a:lnTo>
                    <a:pt x="31480" y="378381"/>
                  </a:lnTo>
                  <a:lnTo>
                    <a:pt x="19288" y="382476"/>
                  </a:lnTo>
                  <a:lnTo>
                    <a:pt x="19288" y="390001"/>
                  </a:lnTo>
                  <a:lnTo>
                    <a:pt x="25289" y="392859"/>
                  </a:lnTo>
                  <a:lnTo>
                    <a:pt x="27384" y="410480"/>
                  </a:lnTo>
                  <a:lnTo>
                    <a:pt x="32337" y="412575"/>
                  </a:lnTo>
                  <a:lnTo>
                    <a:pt x="32337" y="416766"/>
                  </a:lnTo>
                  <a:lnTo>
                    <a:pt x="21479" y="418862"/>
                  </a:lnTo>
                  <a:lnTo>
                    <a:pt x="20717" y="425625"/>
                  </a:lnTo>
                  <a:lnTo>
                    <a:pt x="13192" y="424863"/>
                  </a:lnTo>
                  <a:lnTo>
                    <a:pt x="11097" y="435721"/>
                  </a:lnTo>
                  <a:lnTo>
                    <a:pt x="3572" y="437817"/>
                  </a:lnTo>
                  <a:lnTo>
                    <a:pt x="6429" y="455724"/>
                  </a:lnTo>
                  <a:lnTo>
                    <a:pt x="17288" y="455724"/>
                  </a:lnTo>
                  <a:lnTo>
                    <a:pt x="18050" y="470487"/>
                  </a:lnTo>
                  <a:lnTo>
                    <a:pt x="3572" y="478774"/>
                  </a:lnTo>
                  <a:lnTo>
                    <a:pt x="5096" y="490966"/>
                  </a:lnTo>
                  <a:lnTo>
                    <a:pt x="13954" y="497157"/>
                  </a:lnTo>
                  <a:lnTo>
                    <a:pt x="22717" y="489633"/>
                  </a:lnTo>
                  <a:lnTo>
                    <a:pt x="30242" y="493062"/>
                  </a:lnTo>
                  <a:lnTo>
                    <a:pt x="26908" y="505539"/>
                  </a:lnTo>
                  <a:lnTo>
                    <a:pt x="37005" y="550402"/>
                  </a:lnTo>
                  <a:lnTo>
                    <a:pt x="62913" y="553736"/>
                  </a:lnTo>
                  <a:lnTo>
                    <a:pt x="70437" y="563356"/>
                  </a:lnTo>
                  <a:lnTo>
                    <a:pt x="60341" y="564690"/>
                  </a:lnTo>
                  <a:lnTo>
                    <a:pt x="60341" y="574310"/>
                  </a:lnTo>
                  <a:lnTo>
                    <a:pt x="80534" y="586788"/>
                  </a:lnTo>
                  <a:lnTo>
                    <a:pt x="85487" y="605742"/>
                  </a:lnTo>
                  <a:lnTo>
                    <a:pt x="93488" y="609076"/>
                  </a:lnTo>
                  <a:lnTo>
                    <a:pt x="94250" y="614029"/>
                  </a:lnTo>
                  <a:lnTo>
                    <a:pt x="84630" y="616601"/>
                  </a:lnTo>
                  <a:lnTo>
                    <a:pt x="83296" y="624126"/>
                  </a:lnTo>
                  <a:lnTo>
                    <a:pt x="95488" y="626221"/>
                  </a:lnTo>
                  <a:lnTo>
                    <a:pt x="97012" y="638413"/>
                  </a:lnTo>
                  <a:lnTo>
                    <a:pt x="90059" y="653463"/>
                  </a:lnTo>
                  <a:lnTo>
                    <a:pt x="96250" y="657368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5" name="Полилиния: фигура 516">
              <a:extLst>
                <a:ext uri="{FF2B5EF4-FFF2-40B4-BE49-F238E27FC236}">
                  <a16:creationId xmlns:a16="http://schemas.microsoft.com/office/drawing/2014/main" id="{418F86DF-5908-D04D-3F7A-E83DC2623D10}"/>
                </a:ext>
              </a:extLst>
            </p:cNvPr>
            <p:cNvSpPr/>
            <p:nvPr/>
          </p:nvSpPr>
          <p:spPr>
            <a:xfrm>
              <a:off x="6793217" y="2200490"/>
              <a:ext cx="1607183" cy="1307757"/>
            </a:xfrm>
            <a:custGeom>
              <a:avLst/>
              <a:gdLst>
                <a:gd name="connsiteX0" fmla="*/ 467058 w 847725"/>
                <a:gd name="connsiteY0" fmla="*/ 630317 h 676275"/>
                <a:gd name="connsiteX1" fmla="*/ 447342 w 847725"/>
                <a:gd name="connsiteY1" fmla="*/ 611934 h 676275"/>
                <a:gd name="connsiteX2" fmla="*/ 427339 w 847725"/>
                <a:gd name="connsiteY2" fmla="*/ 607266 h 676275"/>
                <a:gd name="connsiteX3" fmla="*/ 416481 w 847725"/>
                <a:gd name="connsiteY3" fmla="*/ 606504 h 676275"/>
                <a:gd name="connsiteX4" fmla="*/ 400098 w 847725"/>
                <a:gd name="connsiteY4" fmla="*/ 599742 h 676275"/>
                <a:gd name="connsiteX5" fmla="*/ 394668 w 847725"/>
                <a:gd name="connsiteY5" fmla="*/ 604409 h 676275"/>
                <a:gd name="connsiteX6" fmla="*/ 392097 w 847725"/>
                <a:gd name="connsiteY6" fmla="*/ 623554 h 676275"/>
                <a:gd name="connsiteX7" fmla="*/ 379619 w 847725"/>
                <a:gd name="connsiteY7" fmla="*/ 623554 h 676275"/>
                <a:gd name="connsiteX8" fmla="*/ 377523 w 847725"/>
                <a:gd name="connsiteY8" fmla="*/ 613934 h 676275"/>
                <a:gd name="connsiteX9" fmla="*/ 356568 w 847725"/>
                <a:gd name="connsiteY9" fmla="*/ 616029 h 676275"/>
                <a:gd name="connsiteX10" fmla="*/ 356568 w 847725"/>
                <a:gd name="connsiteY10" fmla="*/ 607171 h 676275"/>
                <a:gd name="connsiteX11" fmla="*/ 340185 w 847725"/>
                <a:gd name="connsiteY11" fmla="*/ 608505 h 676275"/>
                <a:gd name="connsiteX12" fmla="*/ 340185 w 847725"/>
                <a:gd name="connsiteY12" fmla="*/ 619363 h 676275"/>
                <a:gd name="connsiteX13" fmla="*/ 310087 w 847725"/>
                <a:gd name="connsiteY13" fmla="*/ 580501 h 676275"/>
                <a:gd name="connsiteX14" fmla="*/ 320945 w 847725"/>
                <a:gd name="connsiteY14" fmla="*/ 576310 h 676275"/>
                <a:gd name="connsiteX15" fmla="*/ 308753 w 847725"/>
                <a:gd name="connsiteY15" fmla="*/ 555831 h 676275"/>
                <a:gd name="connsiteX16" fmla="*/ 318849 w 847725"/>
                <a:gd name="connsiteY16" fmla="*/ 545735 h 676275"/>
                <a:gd name="connsiteX17" fmla="*/ 314182 w 847725"/>
                <a:gd name="connsiteY17" fmla="*/ 538210 h 676275"/>
                <a:gd name="connsiteX18" fmla="*/ 304562 w 847725"/>
                <a:gd name="connsiteY18" fmla="*/ 538972 h 676275"/>
                <a:gd name="connsiteX19" fmla="*/ 301228 w 847725"/>
                <a:gd name="connsiteY19" fmla="*/ 530685 h 676275"/>
                <a:gd name="connsiteX20" fmla="*/ 292370 w 847725"/>
                <a:gd name="connsiteY20" fmla="*/ 534019 h 676275"/>
                <a:gd name="connsiteX21" fmla="*/ 289513 w 847725"/>
                <a:gd name="connsiteY21" fmla="*/ 549831 h 676275"/>
                <a:gd name="connsiteX22" fmla="*/ 260175 w 847725"/>
                <a:gd name="connsiteY22" fmla="*/ 538972 h 676275"/>
                <a:gd name="connsiteX23" fmla="*/ 229600 w 847725"/>
                <a:gd name="connsiteY23" fmla="*/ 535353 h 676275"/>
                <a:gd name="connsiteX24" fmla="*/ 224647 w 847725"/>
                <a:gd name="connsiteY24" fmla="*/ 523923 h 676275"/>
                <a:gd name="connsiteX25" fmla="*/ 213217 w 847725"/>
                <a:gd name="connsiteY25" fmla="*/ 526494 h 676275"/>
                <a:gd name="connsiteX26" fmla="*/ 198930 w 847725"/>
                <a:gd name="connsiteY26" fmla="*/ 522113 h 676275"/>
                <a:gd name="connsiteX27" fmla="*/ 199406 w 847725"/>
                <a:gd name="connsiteY27" fmla="*/ 521065 h 676275"/>
                <a:gd name="connsiteX28" fmla="*/ 185690 w 847725"/>
                <a:gd name="connsiteY28" fmla="*/ 513540 h 676275"/>
                <a:gd name="connsiteX29" fmla="*/ 170164 w 847725"/>
                <a:gd name="connsiteY29" fmla="*/ 508111 h 676275"/>
                <a:gd name="connsiteX30" fmla="*/ 162639 w 847725"/>
                <a:gd name="connsiteY30" fmla="*/ 496681 h 676275"/>
                <a:gd name="connsiteX31" fmla="*/ 152543 w 847725"/>
                <a:gd name="connsiteY31" fmla="*/ 498491 h 676275"/>
                <a:gd name="connsiteX32" fmla="*/ 134160 w 847725"/>
                <a:gd name="connsiteY32" fmla="*/ 475440 h 676275"/>
                <a:gd name="connsiteX33" fmla="*/ 125873 w 847725"/>
                <a:gd name="connsiteY33" fmla="*/ 475440 h 676275"/>
                <a:gd name="connsiteX34" fmla="*/ 123777 w 847725"/>
                <a:gd name="connsiteY34" fmla="*/ 454962 h 676275"/>
                <a:gd name="connsiteX35" fmla="*/ 145018 w 847725"/>
                <a:gd name="connsiteY35" fmla="*/ 458295 h 676275"/>
                <a:gd name="connsiteX36" fmla="*/ 157972 w 847725"/>
                <a:gd name="connsiteY36" fmla="*/ 462486 h 676275"/>
                <a:gd name="connsiteX37" fmla="*/ 167307 w 847725"/>
                <a:gd name="connsiteY37" fmla="*/ 434483 h 676275"/>
                <a:gd name="connsiteX38" fmla="*/ 162639 w 847725"/>
                <a:gd name="connsiteY38" fmla="*/ 398955 h 676275"/>
                <a:gd name="connsiteX39" fmla="*/ 159782 w 847725"/>
                <a:gd name="connsiteY39" fmla="*/ 369141 h 676275"/>
                <a:gd name="connsiteX40" fmla="*/ 159782 w 847725"/>
                <a:gd name="connsiteY40" fmla="*/ 347901 h 676275"/>
                <a:gd name="connsiteX41" fmla="*/ 153781 w 847725"/>
                <a:gd name="connsiteY41" fmla="*/ 337804 h 676275"/>
                <a:gd name="connsiteX42" fmla="*/ 131207 w 847725"/>
                <a:gd name="connsiteY42" fmla="*/ 332851 h 676275"/>
                <a:gd name="connsiteX43" fmla="*/ 125016 w 847725"/>
                <a:gd name="connsiteY43" fmla="*/ 319897 h 676275"/>
                <a:gd name="connsiteX44" fmla="*/ 127873 w 847725"/>
                <a:gd name="connsiteY44" fmla="*/ 314468 h 676275"/>
                <a:gd name="connsiteX45" fmla="*/ 123682 w 847725"/>
                <a:gd name="connsiteY45" fmla="*/ 303609 h 676275"/>
                <a:gd name="connsiteX46" fmla="*/ 111490 w 847725"/>
                <a:gd name="connsiteY46" fmla="*/ 298942 h 676275"/>
                <a:gd name="connsiteX47" fmla="*/ 99013 w 847725"/>
                <a:gd name="connsiteY47" fmla="*/ 300276 h 676275"/>
                <a:gd name="connsiteX48" fmla="*/ 84249 w 847725"/>
                <a:gd name="connsiteY48" fmla="*/ 276463 h 676275"/>
                <a:gd name="connsiteX49" fmla="*/ 94345 w 847725"/>
                <a:gd name="connsiteY49" fmla="*/ 264271 h 676275"/>
                <a:gd name="connsiteX50" fmla="*/ 91488 w 847725"/>
                <a:gd name="connsiteY50" fmla="*/ 258842 h 676275"/>
                <a:gd name="connsiteX51" fmla="*/ 95679 w 847725"/>
                <a:gd name="connsiteY51" fmla="*/ 239601 h 676275"/>
                <a:gd name="connsiteX52" fmla="*/ 82153 w 847725"/>
                <a:gd name="connsiteY52" fmla="*/ 240363 h 676275"/>
                <a:gd name="connsiteX53" fmla="*/ 78057 w 847725"/>
                <a:gd name="connsiteY53" fmla="*/ 211026 h 676275"/>
                <a:gd name="connsiteX54" fmla="*/ 73866 w 847725"/>
                <a:gd name="connsiteY54" fmla="*/ 206073 h 676275"/>
                <a:gd name="connsiteX55" fmla="*/ 60150 w 847725"/>
                <a:gd name="connsiteY55" fmla="*/ 206835 h 676275"/>
                <a:gd name="connsiteX56" fmla="*/ 48721 w 847725"/>
                <a:gd name="connsiteY56" fmla="*/ 180927 h 676275"/>
                <a:gd name="connsiteX57" fmla="*/ 58817 w 847725"/>
                <a:gd name="connsiteY57" fmla="*/ 173403 h 676275"/>
                <a:gd name="connsiteX58" fmla="*/ 57483 w 847725"/>
                <a:gd name="connsiteY58" fmla="*/ 168735 h 676275"/>
                <a:gd name="connsiteX59" fmla="*/ 29480 w 847725"/>
                <a:gd name="connsiteY59" fmla="*/ 162544 h 676275"/>
                <a:gd name="connsiteX60" fmla="*/ 12335 w 847725"/>
                <a:gd name="connsiteY60" fmla="*/ 139970 h 676275"/>
                <a:gd name="connsiteX61" fmla="*/ 9001 w 847725"/>
                <a:gd name="connsiteY61" fmla="*/ 138160 h 676275"/>
                <a:gd name="connsiteX62" fmla="*/ 3572 w 847725"/>
                <a:gd name="connsiteY62" fmla="*/ 118158 h 676275"/>
                <a:gd name="connsiteX63" fmla="*/ 21955 w 847725"/>
                <a:gd name="connsiteY63" fmla="*/ 106537 h 676275"/>
                <a:gd name="connsiteX64" fmla="*/ 22717 w 847725"/>
                <a:gd name="connsiteY64" fmla="*/ 91488 h 676275"/>
                <a:gd name="connsiteX65" fmla="*/ 35671 w 847725"/>
                <a:gd name="connsiteY65" fmla="*/ 92250 h 676275"/>
                <a:gd name="connsiteX66" fmla="*/ 41100 w 847725"/>
                <a:gd name="connsiteY66" fmla="*/ 96917 h 676275"/>
                <a:gd name="connsiteX67" fmla="*/ 48625 w 847725"/>
                <a:gd name="connsiteY67" fmla="*/ 95583 h 676275"/>
                <a:gd name="connsiteX68" fmla="*/ 49959 w 847725"/>
                <a:gd name="connsiteY68" fmla="*/ 87582 h 676275"/>
                <a:gd name="connsiteX69" fmla="*/ 56722 w 847725"/>
                <a:gd name="connsiteY69" fmla="*/ 83963 h 676275"/>
                <a:gd name="connsiteX70" fmla="*/ 56722 w 847725"/>
                <a:gd name="connsiteY70" fmla="*/ 77200 h 676275"/>
                <a:gd name="connsiteX71" fmla="*/ 64246 w 847725"/>
                <a:gd name="connsiteY71" fmla="*/ 76438 h 676275"/>
                <a:gd name="connsiteX72" fmla="*/ 65008 w 847725"/>
                <a:gd name="connsiteY72" fmla="*/ 67104 h 676275"/>
                <a:gd name="connsiteX73" fmla="*/ 71771 w 847725"/>
                <a:gd name="connsiteY73" fmla="*/ 67104 h 676275"/>
                <a:gd name="connsiteX74" fmla="*/ 73105 w 847725"/>
                <a:gd name="connsiteY74" fmla="*/ 71771 h 676275"/>
                <a:gd name="connsiteX75" fmla="*/ 99774 w 847725"/>
                <a:gd name="connsiteY75" fmla="*/ 69199 h 676275"/>
                <a:gd name="connsiteX76" fmla="*/ 101108 w 847725"/>
                <a:gd name="connsiteY76" fmla="*/ 83963 h 676275"/>
                <a:gd name="connsiteX77" fmla="*/ 115586 w 847725"/>
                <a:gd name="connsiteY77" fmla="*/ 90916 h 676275"/>
                <a:gd name="connsiteX78" fmla="*/ 120253 w 847725"/>
                <a:gd name="connsiteY78" fmla="*/ 85487 h 676275"/>
                <a:gd name="connsiteX79" fmla="*/ 139494 w 847725"/>
                <a:gd name="connsiteY79" fmla="*/ 85963 h 676275"/>
                <a:gd name="connsiteX80" fmla="*/ 141304 w 847725"/>
                <a:gd name="connsiteY80" fmla="*/ 81296 h 676275"/>
                <a:gd name="connsiteX81" fmla="*/ 149590 w 847725"/>
                <a:gd name="connsiteY81" fmla="*/ 82629 h 676275"/>
                <a:gd name="connsiteX82" fmla="*/ 155019 w 847725"/>
                <a:gd name="connsiteY82" fmla="*/ 88821 h 676275"/>
                <a:gd name="connsiteX83" fmla="*/ 176260 w 847725"/>
                <a:gd name="connsiteY83" fmla="*/ 85963 h 676275"/>
                <a:gd name="connsiteX84" fmla="*/ 181689 w 847725"/>
                <a:gd name="connsiteY84" fmla="*/ 75867 h 676275"/>
                <a:gd name="connsiteX85" fmla="*/ 191786 w 847725"/>
                <a:gd name="connsiteY85" fmla="*/ 73009 h 676275"/>
                <a:gd name="connsiteX86" fmla="*/ 198549 w 847725"/>
                <a:gd name="connsiteY86" fmla="*/ 68342 h 676275"/>
                <a:gd name="connsiteX87" fmla="*/ 201406 w 847725"/>
                <a:gd name="connsiteY87" fmla="*/ 56150 h 676275"/>
                <a:gd name="connsiteX88" fmla="*/ 214932 w 847725"/>
                <a:gd name="connsiteY88" fmla="*/ 54054 h 676275"/>
                <a:gd name="connsiteX89" fmla="*/ 217027 w 847725"/>
                <a:gd name="connsiteY89" fmla="*/ 39576 h 676275"/>
                <a:gd name="connsiteX90" fmla="*/ 227409 w 847725"/>
                <a:gd name="connsiteY90" fmla="*/ 43196 h 676275"/>
                <a:gd name="connsiteX91" fmla="*/ 240364 w 847725"/>
                <a:gd name="connsiteY91" fmla="*/ 19860 h 676275"/>
                <a:gd name="connsiteX92" fmla="*/ 249984 w 847725"/>
                <a:gd name="connsiteY92" fmla="*/ 21193 h 676275"/>
                <a:gd name="connsiteX93" fmla="*/ 252556 w 847725"/>
                <a:gd name="connsiteY93" fmla="*/ 24813 h 676275"/>
                <a:gd name="connsiteX94" fmla="*/ 258747 w 847725"/>
                <a:gd name="connsiteY94" fmla="*/ 24813 h 676275"/>
                <a:gd name="connsiteX95" fmla="*/ 258747 w 847725"/>
                <a:gd name="connsiteY95" fmla="*/ 20050 h 676275"/>
                <a:gd name="connsiteX96" fmla="*/ 268843 w 847725"/>
                <a:gd name="connsiteY96" fmla="*/ 20812 h 676275"/>
                <a:gd name="connsiteX97" fmla="*/ 271701 w 847725"/>
                <a:gd name="connsiteY97" fmla="*/ 27575 h 676275"/>
                <a:gd name="connsiteX98" fmla="*/ 281797 w 847725"/>
                <a:gd name="connsiteY98" fmla="*/ 25479 h 676275"/>
                <a:gd name="connsiteX99" fmla="*/ 285131 w 847725"/>
                <a:gd name="connsiteY99" fmla="*/ 11954 h 676275"/>
                <a:gd name="connsiteX100" fmla="*/ 295990 w 847725"/>
                <a:gd name="connsiteY100" fmla="*/ 23384 h 676275"/>
                <a:gd name="connsiteX101" fmla="*/ 321421 w 847725"/>
                <a:gd name="connsiteY101" fmla="*/ 24908 h 676275"/>
                <a:gd name="connsiteX102" fmla="*/ 323517 w 847725"/>
                <a:gd name="connsiteY102" fmla="*/ 37862 h 676275"/>
                <a:gd name="connsiteX103" fmla="*/ 332851 w 847725"/>
                <a:gd name="connsiteY103" fmla="*/ 29575 h 676275"/>
                <a:gd name="connsiteX104" fmla="*/ 341138 w 847725"/>
                <a:gd name="connsiteY104" fmla="*/ 32433 h 676275"/>
                <a:gd name="connsiteX105" fmla="*/ 346567 w 847725"/>
                <a:gd name="connsiteY105" fmla="*/ 38433 h 676275"/>
                <a:gd name="connsiteX106" fmla="*/ 360283 w 847725"/>
                <a:gd name="connsiteY106" fmla="*/ 29575 h 676275"/>
                <a:gd name="connsiteX107" fmla="*/ 386763 w 847725"/>
                <a:gd name="connsiteY107" fmla="*/ 39672 h 676275"/>
                <a:gd name="connsiteX108" fmla="*/ 405908 w 847725"/>
                <a:gd name="connsiteY108" fmla="*/ 47958 h 676275"/>
                <a:gd name="connsiteX109" fmla="*/ 414766 w 847725"/>
                <a:gd name="connsiteY109" fmla="*/ 37862 h 676275"/>
                <a:gd name="connsiteX110" fmla="*/ 424387 w 847725"/>
                <a:gd name="connsiteY110" fmla="*/ 31671 h 676275"/>
                <a:gd name="connsiteX111" fmla="*/ 423053 w 847725"/>
                <a:gd name="connsiteY111" fmla="*/ 24146 h 676275"/>
                <a:gd name="connsiteX112" fmla="*/ 431911 w 847725"/>
                <a:gd name="connsiteY112" fmla="*/ 22050 h 676275"/>
                <a:gd name="connsiteX113" fmla="*/ 438674 w 847725"/>
                <a:gd name="connsiteY113" fmla="*/ 22050 h 676275"/>
                <a:gd name="connsiteX114" fmla="*/ 449532 w 847725"/>
                <a:gd name="connsiteY114" fmla="*/ 11954 h 676275"/>
                <a:gd name="connsiteX115" fmla="*/ 470773 w 847725"/>
                <a:gd name="connsiteY115" fmla="*/ 22050 h 676275"/>
                <a:gd name="connsiteX116" fmla="*/ 478298 w 847725"/>
                <a:gd name="connsiteY116" fmla="*/ 16621 h 676275"/>
                <a:gd name="connsiteX117" fmla="*/ 485061 w 847725"/>
                <a:gd name="connsiteY117" fmla="*/ 19479 h 676275"/>
                <a:gd name="connsiteX118" fmla="*/ 485823 w 847725"/>
                <a:gd name="connsiteY118" fmla="*/ 27480 h 676275"/>
                <a:gd name="connsiteX119" fmla="*/ 489728 w 847725"/>
                <a:gd name="connsiteY119" fmla="*/ 26146 h 676275"/>
                <a:gd name="connsiteX120" fmla="*/ 493062 w 847725"/>
                <a:gd name="connsiteY120" fmla="*/ 15764 h 676275"/>
                <a:gd name="connsiteX121" fmla="*/ 523161 w 847725"/>
                <a:gd name="connsiteY121" fmla="*/ 3572 h 676275"/>
                <a:gd name="connsiteX122" fmla="*/ 535639 w 847725"/>
                <a:gd name="connsiteY122" fmla="*/ 9001 h 676275"/>
                <a:gd name="connsiteX123" fmla="*/ 537448 w 847725"/>
                <a:gd name="connsiteY123" fmla="*/ 43196 h 676275"/>
                <a:gd name="connsiteX124" fmla="*/ 562880 w 847725"/>
                <a:gd name="connsiteY124" fmla="*/ 82058 h 676275"/>
                <a:gd name="connsiteX125" fmla="*/ 559546 w 847725"/>
                <a:gd name="connsiteY125" fmla="*/ 92154 h 676275"/>
                <a:gd name="connsiteX126" fmla="*/ 575834 w 847725"/>
                <a:gd name="connsiteY126" fmla="*/ 104346 h 676275"/>
                <a:gd name="connsiteX127" fmla="*/ 579263 w 847725"/>
                <a:gd name="connsiteY127" fmla="*/ 103013 h 676275"/>
                <a:gd name="connsiteX128" fmla="*/ 587264 w 847725"/>
                <a:gd name="connsiteY128" fmla="*/ 103775 h 676275"/>
                <a:gd name="connsiteX129" fmla="*/ 588026 w 847725"/>
                <a:gd name="connsiteY129" fmla="*/ 113395 h 676275"/>
                <a:gd name="connsiteX130" fmla="*/ 604314 w 847725"/>
                <a:gd name="connsiteY130" fmla="*/ 118062 h 676275"/>
                <a:gd name="connsiteX131" fmla="*/ 605076 w 847725"/>
                <a:gd name="connsiteY131" fmla="*/ 127683 h 676275"/>
                <a:gd name="connsiteX132" fmla="*/ 594693 w 847725"/>
                <a:gd name="connsiteY132" fmla="*/ 137779 h 676275"/>
                <a:gd name="connsiteX133" fmla="*/ 597551 w 847725"/>
                <a:gd name="connsiteY133" fmla="*/ 153591 h 676275"/>
                <a:gd name="connsiteX134" fmla="*/ 605552 w 847725"/>
                <a:gd name="connsiteY134" fmla="*/ 159020 h 676275"/>
                <a:gd name="connsiteX135" fmla="*/ 623459 w 847725"/>
                <a:gd name="connsiteY135" fmla="*/ 165783 h 676275"/>
                <a:gd name="connsiteX136" fmla="*/ 637747 w 847725"/>
                <a:gd name="connsiteY136" fmla="*/ 164449 h 676275"/>
                <a:gd name="connsiteX137" fmla="*/ 641938 w 847725"/>
                <a:gd name="connsiteY137" fmla="*/ 161592 h 676275"/>
                <a:gd name="connsiteX138" fmla="*/ 644033 w 847725"/>
                <a:gd name="connsiteY138" fmla="*/ 143970 h 676275"/>
                <a:gd name="connsiteX139" fmla="*/ 659082 w 847725"/>
                <a:gd name="connsiteY139" fmla="*/ 147304 h 676275"/>
                <a:gd name="connsiteX140" fmla="*/ 660892 w 847725"/>
                <a:gd name="connsiteY140" fmla="*/ 153495 h 676275"/>
                <a:gd name="connsiteX141" fmla="*/ 684229 w 847725"/>
                <a:gd name="connsiteY141" fmla="*/ 141018 h 676275"/>
                <a:gd name="connsiteX142" fmla="*/ 697754 w 847725"/>
                <a:gd name="connsiteY142" fmla="*/ 147209 h 676275"/>
                <a:gd name="connsiteX143" fmla="*/ 699278 w 847725"/>
                <a:gd name="connsiteY143" fmla="*/ 160925 h 676275"/>
                <a:gd name="connsiteX144" fmla="*/ 694325 w 847725"/>
                <a:gd name="connsiteY144" fmla="*/ 172355 h 676275"/>
                <a:gd name="connsiteX145" fmla="*/ 688896 w 847725"/>
                <a:gd name="connsiteY145" fmla="*/ 191500 h 676275"/>
                <a:gd name="connsiteX146" fmla="*/ 681371 w 847725"/>
                <a:gd name="connsiteY146" fmla="*/ 207026 h 676275"/>
                <a:gd name="connsiteX147" fmla="*/ 682895 w 847725"/>
                <a:gd name="connsiteY147" fmla="*/ 214551 h 676275"/>
                <a:gd name="connsiteX148" fmla="*/ 688324 w 847725"/>
                <a:gd name="connsiteY148" fmla="*/ 215313 h 676275"/>
                <a:gd name="connsiteX149" fmla="*/ 691658 w 847725"/>
                <a:gd name="connsiteY149" fmla="*/ 228267 h 676275"/>
                <a:gd name="connsiteX150" fmla="*/ 699183 w 847725"/>
                <a:gd name="connsiteY150" fmla="*/ 230362 h 676275"/>
                <a:gd name="connsiteX151" fmla="*/ 720233 w 847725"/>
                <a:gd name="connsiteY151" fmla="*/ 245412 h 676275"/>
                <a:gd name="connsiteX152" fmla="*/ 728520 w 847725"/>
                <a:gd name="connsiteY152" fmla="*/ 237125 h 676275"/>
                <a:gd name="connsiteX153" fmla="*/ 740235 w 847725"/>
                <a:gd name="connsiteY153" fmla="*/ 237887 h 676275"/>
                <a:gd name="connsiteX154" fmla="*/ 730615 w 847725"/>
                <a:gd name="connsiteY154" fmla="*/ 246745 h 676275"/>
                <a:gd name="connsiteX155" fmla="*/ 730615 w 847725"/>
                <a:gd name="connsiteY155" fmla="*/ 252174 h 676275"/>
                <a:gd name="connsiteX156" fmla="*/ 753666 w 847725"/>
                <a:gd name="connsiteY156" fmla="*/ 250841 h 676275"/>
                <a:gd name="connsiteX157" fmla="*/ 775478 w 847725"/>
                <a:gd name="connsiteY157" fmla="*/ 256842 h 676275"/>
                <a:gd name="connsiteX158" fmla="*/ 779669 w 847725"/>
                <a:gd name="connsiteY158" fmla="*/ 297799 h 676275"/>
                <a:gd name="connsiteX159" fmla="*/ 789289 w 847725"/>
                <a:gd name="connsiteY159" fmla="*/ 301895 h 676275"/>
                <a:gd name="connsiteX160" fmla="*/ 798052 w 847725"/>
                <a:gd name="connsiteY160" fmla="*/ 315611 h 676275"/>
                <a:gd name="connsiteX161" fmla="*/ 817769 w 847725"/>
                <a:gd name="connsiteY161" fmla="*/ 318183 h 676275"/>
                <a:gd name="connsiteX162" fmla="*/ 830723 w 847725"/>
                <a:gd name="connsiteY162" fmla="*/ 315611 h 676275"/>
                <a:gd name="connsiteX163" fmla="*/ 847106 w 847725"/>
                <a:gd name="connsiteY163" fmla="*/ 351615 h 676275"/>
                <a:gd name="connsiteX164" fmla="*/ 826056 w 847725"/>
                <a:gd name="connsiteY164" fmla="*/ 354949 h 676275"/>
                <a:gd name="connsiteX165" fmla="*/ 834057 w 847725"/>
                <a:gd name="connsiteY165" fmla="*/ 367903 h 676275"/>
                <a:gd name="connsiteX166" fmla="*/ 849106 w 847725"/>
                <a:gd name="connsiteY166" fmla="*/ 371237 h 676275"/>
                <a:gd name="connsiteX167" fmla="*/ 844439 w 847725"/>
                <a:gd name="connsiteY167" fmla="*/ 384191 h 676275"/>
                <a:gd name="connsiteX168" fmla="*/ 811006 w 847725"/>
                <a:gd name="connsiteY168" fmla="*/ 379524 h 676275"/>
                <a:gd name="connsiteX169" fmla="*/ 807673 w 847725"/>
                <a:gd name="connsiteY169" fmla="*/ 396669 h 676275"/>
                <a:gd name="connsiteX170" fmla="*/ 815673 w 847725"/>
                <a:gd name="connsiteY170" fmla="*/ 397145 h 676275"/>
                <a:gd name="connsiteX171" fmla="*/ 815197 w 847725"/>
                <a:gd name="connsiteY171" fmla="*/ 420481 h 676275"/>
                <a:gd name="connsiteX172" fmla="*/ 823198 w 847725"/>
                <a:gd name="connsiteY172" fmla="*/ 422291 h 676275"/>
                <a:gd name="connsiteX173" fmla="*/ 804243 w 847725"/>
                <a:gd name="connsiteY173" fmla="*/ 445627 h 676275"/>
                <a:gd name="connsiteX174" fmla="*/ 806339 w 847725"/>
                <a:gd name="connsiteY174" fmla="*/ 457819 h 676275"/>
                <a:gd name="connsiteX175" fmla="*/ 795481 w 847725"/>
                <a:gd name="connsiteY175" fmla="*/ 462772 h 676275"/>
                <a:gd name="connsiteX176" fmla="*/ 794718 w 847725"/>
                <a:gd name="connsiteY176" fmla="*/ 457819 h 676275"/>
                <a:gd name="connsiteX177" fmla="*/ 783003 w 847725"/>
                <a:gd name="connsiteY177" fmla="*/ 459343 h 676275"/>
                <a:gd name="connsiteX178" fmla="*/ 736616 w 847725"/>
                <a:gd name="connsiteY178" fmla="*/ 449723 h 676275"/>
                <a:gd name="connsiteX179" fmla="*/ 726519 w 847725"/>
                <a:gd name="connsiteY179" fmla="*/ 481632 h 676275"/>
                <a:gd name="connsiteX180" fmla="*/ 731949 w 847725"/>
                <a:gd name="connsiteY180" fmla="*/ 496110 h 676275"/>
                <a:gd name="connsiteX181" fmla="*/ 737378 w 847725"/>
                <a:gd name="connsiteY181" fmla="*/ 497919 h 676275"/>
                <a:gd name="connsiteX182" fmla="*/ 742807 w 847725"/>
                <a:gd name="connsiteY182" fmla="*/ 513731 h 676275"/>
                <a:gd name="connsiteX183" fmla="*/ 744903 w 847725"/>
                <a:gd name="connsiteY183" fmla="*/ 517922 h 676275"/>
                <a:gd name="connsiteX184" fmla="*/ 734521 w 847725"/>
                <a:gd name="connsiteY184" fmla="*/ 517922 h 676275"/>
                <a:gd name="connsiteX185" fmla="*/ 724424 w 847725"/>
                <a:gd name="connsiteY185" fmla="*/ 504206 h 676275"/>
                <a:gd name="connsiteX186" fmla="*/ 715661 w 847725"/>
                <a:gd name="connsiteY186" fmla="*/ 503444 h 676275"/>
                <a:gd name="connsiteX187" fmla="*/ 708136 w 847725"/>
                <a:gd name="connsiteY187" fmla="*/ 517922 h 676275"/>
                <a:gd name="connsiteX188" fmla="*/ 702707 w 847725"/>
                <a:gd name="connsiteY188" fmla="*/ 508302 h 676275"/>
                <a:gd name="connsiteX189" fmla="*/ 690515 w 847725"/>
                <a:gd name="connsiteY189" fmla="*/ 508302 h 676275"/>
                <a:gd name="connsiteX190" fmla="*/ 686419 w 847725"/>
                <a:gd name="connsiteY190" fmla="*/ 511635 h 676275"/>
                <a:gd name="connsiteX191" fmla="*/ 681181 w 847725"/>
                <a:gd name="connsiteY191" fmla="*/ 511540 h 676275"/>
                <a:gd name="connsiteX192" fmla="*/ 671560 w 847725"/>
                <a:gd name="connsiteY192" fmla="*/ 523161 h 676275"/>
                <a:gd name="connsiteX193" fmla="*/ 663273 w 847725"/>
                <a:gd name="connsiteY193" fmla="*/ 524494 h 676275"/>
                <a:gd name="connsiteX194" fmla="*/ 657273 w 847725"/>
                <a:gd name="connsiteY194" fmla="*/ 530685 h 676275"/>
                <a:gd name="connsiteX195" fmla="*/ 641461 w 847725"/>
                <a:gd name="connsiteY195" fmla="*/ 531447 h 676275"/>
                <a:gd name="connsiteX196" fmla="*/ 623078 w 847725"/>
                <a:gd name="connsiteY196" fmla="*/ 559165 h 676275"/>
                <a:gd name="connsiteX197" fmla="*/ 612219 w 847725"/>
                <a:gd name="connsiteY197" fmla="*/ 553164 h 676275"/>
                <a:gd name="connsiteX198" fmla="*/ 604218 w 847725"/>
                <a:gd name="connsiteY198" fmla="*/ 556498 h 676275"/>
                <a:gd name="connsiteX199" fmla="*/ 591265 w 847725"/>
                <a:gd name="connsiteY199" fmla="*/ 546878 h 676275"/>
                <a:gd name="connsiteX200" fmla="*/ 593074 w 847725"/>
                <a:gd name="connsiteY200" fmla="*/ 560594 h 676275"/>
                <a:gd name="connsiteX201" fmla="*/ 574119 w 847725"/>
                <a:gd name="connsiteY201" fmla="*/ 573548 h 676275"/>
                <a:gd name="connsiteX202" fmla="*/ 578787 w 847725"/>
                <a:gd name="connsiteY202" fmla="*/ 587835 h 676275"/>
                <a:gd name="connsiteX203" fmla="*/ 566595 w 847725"/>
                <a:gd name="connsiteY203" fmla="*/ 606219 h 676275"/>
                <a:gd name="connsiteX204" fmla="*/ 567928 w 847725"/>
                <a:gd name="connsiteY204" fmla="*/ 625364 h 676275"/>
                <a:gd name="connsiteX205" fmla="*/ 579549 w 847725"/>
                <a:gd name="connsiteY205" fmla="*/ 640128 h 676275"/>
                <a:gd name="connsiteX206" fmla="*/ 580025 w 847725"/>
                <a:gd name="connsiteY206" fmla="*/ 649176 h 676275"/>
                <a:gd name="connsiteX207" fmla="*/ 565738 w 847725"/>
                <a:gd name="connsiteY207" fmla="*/ 651272 h 676275"/>
                <a:gd name="connsiteX208" fmla="*/ 566499 w 847725"/>
                <a:gd name="connsiteY208" fmla="*/ 663464 h 676275"/>
                <a:gd name="connsiteX209" fmla="*/ 575358 w 847725"/>
                <a:gd name="connsiteY209" fmla="*/ 663940 h 676275"/>
                <a:gd name="connsiteX210" fmla="*/ 573262 w 847725"/>
                <a:gd name="connsiteY210" fmla="*/ 678990 h 676275"/>
                <a:gd name="connsiteX211" fmla="*/ 550688 w 847725"/>
                <a:gd name="connsiteY211" fmla="*/ 678513 h 676275"/>
                <a:gd name="connsiteX212" fmla="*/ 521351 w 847725"/>
                <a:gd name="connsiteY212" fmla="*/ 664797 h 676275"/>
                <a:gd name="connsiteX213" fmla="*/ 515350 w 847725"/>
                <a:gd name="connsiteY213" fmla="*/ 652605 h 676275"/>
                <a:gd name="connsiteX214" fmla="*/ 484489 w 847725"/>
                <a:gd name="connsiteY214" fmla="*/ 633460 h 676275"/>
                <a:gd name="connsiteX215" fmla="*/ 467058 w 847725"/>
                <a:gd name="connsiteY215" fmla="*/ 630317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847725" h="676275">
                  <a:moveTo>
                    <a:pt x="467058" y="630317"/>
                  </a:moveTo>
                  <a:lnTo>
                    <a:pt x="447342" y="611934"/>
                  </a:lnTo>
                  <a:lnTo>
                    <a:pt x="427339" y="607266"/>
                  </a:lnTo>
                  <a:lnTo>
                    <a:pt x="416481" y="606504"/>
                  </a:lnTo>
                  <a:lnTo>
                    <a:pt x="400098" y="599742"/>
                  </a:lnTo>
                  <a:lnTo>
                    <a:pt x="394668" y="604409"/>
                  </a:lnTo>
                  <a:lnTo>
                    <a:pt x="392097" y="623554"/>
                  </a:lnTo>
                  <a:lnTo>
                    <a:pt x="379619" y="623554"/>
                  </a:lnTo>
                  <a:lnTo>
                    <a:pt x="377523" y="613934"/>
                  </a:lnTo>
                  <a:lnTo>
                    <a:pt x="356568" y="616029"/>
                  </a:lnTo>
                  <a:lnTo>
                    <a:pt x="356568" y="607171"/>
                  </a:lnTo>
                  <a:lnTo>
                    <a:pt x="340185" y="608505"/>
                  </a:lnTo>
                  <a:lnTo>
                    <a:pt x="340185" y="619363"/>
                  </a:lnTo>
                  <a:lnTo>
                    <a:pt x="310087" y="580501"/>
                  </a:lnTo>
                  <a:lnTo>
                    <a:pt x="320945" y="576310"/>
                  </a:lnTo>
                  <a:lnTo>
                    <a:pt x="308753" y="555831"/>
                  </a:lnTo>
                  <a:lnTo>
                    <a:pt x="318849" y="545735"/>
                  </a:lnTo>
                  <a:lnTo>
                    <a:pt x="314182" y="538210"/>
                  </a:lnTo>
                  <a:lnTo>
                    <a:pt x="304562" y="538972"/>
                  </a:lnTo>
                  <a:lnTo>
                    <a:pt x="301228" y="530685"/>
                  </a:lnTo>
                  <a:lnTo>
                    <a:pt x="292370" y="534019"/>
                  </a:lnTo>
                  <a:lnTo>
                    <a:pt x="289513" y="549831"/>
                  </a:lnTo>
                  <a:lnTo>
                    <a:pt x="260175" y="538972"/>
                  </a:lnTo>
                  <a:lnTo>
                    <a:pt x="229600" y="535353"/>
                  </a:lnTo>
                  <a:lnTo>
                    <a:pt x="224647" y="523923"/>
                  </a:lnTo>
                  <a:lnTo>
                    <a:pt x="213217" y="526494"/>
                  </a:lnTo>
                  <a:lnTo>
                    <a:pt x="198930" y="522113"/>
                  </a:lnTo>
                  <a:lnTo>
                    <a:pt x="199406" y="521065"/>
                  </a:lnTo>
                  <a:lnTo>
                    <a:pt x="185690" y="513540"/>
                  </a:lnTo>
                  <a:lnTo>
                    <a:pt x="170164" y="508111"/>
                  </a:lnTo>
                  <a:lnTo>
                    <a:pt x="162639" y="496681"/>
                  </a:lnTo>
                  <a:lnTo>
                    <a:pt x="152543" y="498491"/>
                  </a:lnTo>
                  <a:lnTo>
                    <a:pt x="134160" y="475440"/>
                  </a:lnTo>
                  <a:lnTo>
                    <a:pt x="125873" y="475440"/>
                  </a:lnTo>
                  <a:lnTo>
                    <a:pt x="123777" y="454962"/>
                  </a:lnTo>
                  <a:lnTo>
                    <a:pt x="145018" y="458295"/>
                  </a:lnTo>
                  <a:lnTo>
                    <a:pt x="157972" y="462486"/>
                  </a:lnTo>
                  <a:lnTo>
                    <a:pt x="167307" y="434483"/>
                  </a:lnTo>
                  <a:lnTo>
                    <a:pt x="162639" y="398955"/>
                  </a:lnTo>
                  <a:lnTo>
                    <a:pt x="159782" y="369141"/>
                  </a:lnTo>
                  <a:lnTo>
                    <a:pt x="159782" y="347901"/>
                  </a:lnTo>
                  <a:lnTo>
                    <a:pt x="153781" y="337804"/>
                  </a:lnTo>
                  <a:lnTo>
                    <a:pt x="131207" y="332851"/>
                  </a:lnTo>
                  <a:lnTo>
                    <a:pt x="125016" y="319897"/>
                  </a:lnTo>
                  <a:lnTo>
                    <a:pt x="127873" y="314468"/>
                  </a:lnTo>
                  <a:lnTo>
                    <a:pt x="123682" y="303609"/>
                  </a:lnTo>
                  <a:lnTo>
                    <a:pt x="111490" y="298942"/>
                  </a:lnTo>
                  <a:lnTo>
                    <a:pt x="99013" y="300276"/>
                  </a:lnTo>
                  <a:lnTo>
                    <a:pt x="84249" y="276463"/>
                  </a:lnTo>
                  <a:lnTo>
                    <a:pt x="94345" y="264271"/>
                  </a:lnTo>
                  <a:lnTo>
                    <a:pt x="91488" y="258842"/>
                  </a:lnTo>
                  <a:lnTo>
                    <a:pt x="95679" y="239601"/>
                  </a:lnTo>
                  <a:lnTo>
                    <a:pt x="82153" y="240363"/>
                  </a:lnTo>
                  <a:lnTo>
                    <a:pt x="78057" y="211026"/>
                  </a:lnTo>
                  <a:lnTo>
                    <a:pt x="73866" y="206073"/>
                  </a:lnTo>
                  <a:lnTo>
                    <a:pt x="60150" y="206835"/>
                  </a:lnTo>
                  <a:lnTo>
                    <a:pt x="48721" y="180927"/>
                  </a:lnTo>
                  <a:lnTo>
                    <a:pt x="58817" y="173403"/>
                  </a:lnTo>
                  <a:lnTo>
                    <a:pt x="57483" y="168735"/>
                  </a:lnTo>
                  <a:lnTo>
                    <a:pt x="29480" y="162544"/>
                  </a:lnTo>
                  <a:lnTo>
                    <a:pt x="12335" y="139970"/>
                  </a:lnTo>
                  <a:lnTo>
                    <a:pt x="9001" y="138160"/>
                  </a:lnTo>
                  <a:lnTo>
                    <a:pt x="3572" y="118158"/>
                  </a:lnTo>
                  <a:lnTo>
                    <a:pt x="21955" y="106537"/>
                  </a:lnTo>
                  <a:lnTo>
                    <a:pt x="22717" y="91488"/>
                  </a:lnTo>
                  <a:lnTo>
                    <a:pt x="35671" y="92250"/>
                  </a:lnTo>
                  <a:lnTo>
                    <a:pt x="41100" y="96917"/>
                  </a:lnTo>
                  <a:lnTo>
                    <a:pt x="48625" y="95583"/>
                  </a:lnTo>
                  <a:lnTo>
                    <a:pt x="49959" y="87582"/>
                  </a:lnTo>
                  <a:lnTo>
                    <a:pt x="56722" y="83963"/>
                  </a:lnTo>
                  <a:lnTo>
                    <a:pt x="56722" y="77200"/>
                  </a:lnTo>
                  <a:lnTo>
                    <a:pt x="64246" y="76438"/>
                  </a:lnTo>
                  <a:lnTo>
                    <a:pt x="65008" y="67104"/>
                  </a:lnTo>
                  <a:lnTo>
                    <a:pt x="71771" y="67104"/>
                  </a:lnTo>
                  <a:lnTo>
                    <a:pt x="73105" y="71771"/>
                  </a:lnTo>
                  <a:lnTo>
                    <a:pt x="99774" y="69199"/>
                  </a:lnTo>
                  <a:lnTo>
                    <a:pt x="101108" y="83963"/>
                  </a:lnTo>
                  <a:lnTo>
                    <a:pt x="115586" y="90916"/>
                  </a:lnTo>
                  <a:lnTo>
                    <a:pt x="120253" y="85487"/>
                  </a:lnTo>
                  <a:lnTo>
                    <a:pt x="139494" y="85963"/>
                  </a:lnTo>
                  <a:lnTo>
                    <a:pt x="141304" y="81296"/>
                  </a:lnTo>
                  <a:lnTo>
                    <a:pt x="149590" y="82629"/>
                  </a:lnTo>
                  <a:cubicBezTo>
                    <a:pt x="149590" y="82629"/>
                    <a:pt x="141304" y="95583"/>
                    <a:pt x="155019" y="88821"/>
                  </a:cubicBezTo>
                  <a:cubicBezTo>
                    <a:pt x="168735" y="82058"/>
                    <a:pt x="176260" y="85963"/>
                    <a:pt x="176260" y="85963"/>
                  </a:cubicBezTo>
                  <a:lnTo>
                    <a:pt x="181689" y="75867"/>
                  </a:lnTo>
                  <a:lnTo>
                    <a:pt x="191786" y="73009"/>
                  </a:lnTo>
                  <a:cubicBezTo>
                    <a:pt x="191786" y="73009"/>
                    <a:pt x="197977" y="82058"/>
                    <a:pt x="198549" y="68342"/>
                  </a:cubicBezTo>
                  <a:cubicBezTo>
                    <a:pt x="199311" y="54626"/>
                    <a:pt x="201406" y="56150"/>
                    <a:pt x="201406" y="56150"/>
                  </a:cubicBezTo>
                  <a:lnTo>
                    <a:pt x="214932" y="54054"/>
                  </a:lnTo>
                  <a:lnTo>
                    <a:pt x="217027" y="39576"/>
                  </a:lnTo>
                  <a:lnTo>
                    <a:pt x="227409" y="43196"/>
                  </a:lnTo>
                  <a:lnTo>
                    <a:pt x="240364" y="19860"/>
                  </a:lnTo>
                  <a:lnTo>
                    <a:pt x="249984" y="21193"/>
                  </a:lnTo>
                  <a:lnTo>
                    <a:pt x="252556" y="24813"/>
                  </a:lnTo>
                  <a:lnTo>
                    <a:pt x="258747" y="24813"/>
                  </a:lnTo>
                  <a:lnTo>
                    <a:pt x="258747" y="20050"/>
                  </a:lnTo>
                  <a:lnTo>
                    <a:pt x="268843" y="20812"/>
                  </a:lnTo>
                  <a:lnTo>
                    <a:pt x="271701" y="27575"/>
                  </a:lnTo>
                  <a:lnTo>
                    <a:pt x="281797" y="25479"/>
                  </a:lnTo>
                  <a:lnTo>
                    <a:pt x="285131" y="11954"/>
                  </a:lnTo>
                  <a:lnTo>
                    <a:pt x="295990" y="23384"/>
                  </a:lnTo>
                  <a:lnTo>
                    <a:pt x="321421" y="24908"/>
                  </a:lnTo>
                  <a:lnTo>
                    <a:pt x="323517" y="37862"/>
                  </a:lnTo>
                  <a:lnTo>
                    <a:pt x="332851" y="29575"/>
                  </a:lnTo>
                  <a:lnTo>
                    <a:pt x="341138" y="32433"/>
                  </a:lnTo>
                  <a:lnTo>
                    <a:pt x="346567" y="38433"/>
                  </a:lnTo>
                  <a:lnTo>
                    <a:pt x="360283" y="29575"/>
                  </a:lnTo>
                  <a:lnTo>
                    <a:pt x="386763" y="39672"/>
                  </a:lnTo>
                  <a:lnTo>
                    <a:pt x="405908" y="47958"/>
                  </a:lnTo>
                  <a:lnTo>
                    <a:pt x="414766" y="37862"/>
                  </a:lnTo>
                  <a:lnTo>
                    <a:pt x="424387" y="31671"/>
                  </a:lnTo>
                  <a:lnTo>
                    <a:pt x="423053" y="24146"/>
                  </a:lnTo>
                  <a:lnTo>
                    <a:pt x="431911" y="22050"/>
                  </a:lnTo>
                  <a:lnTo>
                    <a:pt x="438674" y="22050"/>
                  </a:lnTo>
                  <a:lnTo>
                    <a:pt x="449532" y="11954"/>
                  </a:lnTo>
                  <a:lnTo>
                    <a:pt x="470773" y="22050"/>
                  </a:lnTo>
                  <a:lnTo>
                    <a:pt x="478298" y="16621"/>
                  </a:lnTo>
                  <a:lnTo>
                    <a:pt x="485061" y="19479"/>
                  </a:lnTo>
                  <a:lnTo>
                    <a:pt x="485823" y="27480"/>
                  </a:lnTo>
                  <a:lnTo>
                    <a:pt x="489728" y="26146"/>
                  </a:lnTo>
                  <a:lnTo>
                    <a:pt x="493062" y="15764"/>
                  </a:lnTo>
                  <a:lnTo>
                    <a:pt x="523161" y="3572"/>
                  </a:lnTo>
                  <a:lnTo>
                    <a:pt x="535639" y="9001"/>
                  </a:lnTo>
                  <a:lnTo>
                    <a:pt x="537448" y="43196"/>
                  </a:lnTo>
                  <a:lnTo>
                    <a:pt x="562880" y="82058"/>
                  </a:lnTo>
                  <a:lnTo>
                    <a:pt x="559546" y="92154"/>
                  </a:lnTo>
                  <a:lnTo>
                    <a:pt x="575834" y="104346"/>
                  </a:lnTo>
                  <a:lnTo>
                    <a:pt x="579263" y="103013"/>
                  </a:lnTo>
                  <a:lnTo>
                    <a:pt x="587264" y="103775"/>
                  </a:lnTo>
                  <a:lnTo>
                    <a:pt x="588026" y="113395"/>
                  </a:lnTo>
                  <a:lnTo>
                    <a:pt x="604314" y="118062"/>
                  </a:lnTo>
                  <a:lnTo>
                    <a:pt x="605076" y="127683"/>
                  </a:lnTo>
                  <a:lnTo>
                    <a:pt x="594693" y="137779"/>
                  </a:lnTo>
                  <a:lnTo>
                    <a:pt x="597551" y="153591"/>
                  </a:lnTo>
                  <a:lnTo>
                    <a:pt x="605552" y="159020"/>
                  </a:lnTo>
                  <a:lnTo>
                    <a:pt x="623459" y="165783"/>
                  </a:lnTo>
                  <a:lnTo>
                    <a:pt x="637747" y="164449"/>
                  </a:lnTo>
                  <a:lnTo>
                    <a:pt x="641938" y="161592"/>
                  </a:lnTo>
                  <a:cubicBezTo>
                    <a:pt x="641938" y="161592"/>
                    <a:pt x="646605" y="143970"/>
                    <a:pt x="644033" y="143970"/>
                  </a:cubicBezTo>
                  <a:cubicBezTo>
                    <a:pt x="641175" y="143970"/>
                    <a:pt x="659082" y="147304"/>
                    <a:pt x="659082" y="147304"/>
                  </a:cubicBezTo>
                  <a:lnTo>
                    <a:pt x="660892" y="153495"/>
                  </a:lnTo>
                  <a:lnTo>
                    <a:pt x="684229" y="141018"/>
                  </a:lnTo>
                  <a:lnTo>
                    <a:pt x="697754" y="147209"/>
                  </a:lnTo>
                  <a:lnTo>
                    <a:pt x="699278" y="160925"/>
                  </a:lnTo>
                  <a:lnTo>
                    <a:pt x="694325" y="172355"/>
                  </a:lnTo>
                  <a:lnTo>
                    <a:pt x="688896" y="191500"/>
                  </a:lnTo>
                  <a:lnTo>
                    <a:pt x="681371" y="207026"/>
                  </a:lnTo>
                  <a:lnTo>
                    <a:pt x="682895" y="214551"/>
                  </a:lnTo>
                  <a:lnTo>
                    <a:pt x="688324" y="215313"/>
                  </a:lnTo>
                  <a:lnTo>
                    <a:pt x="691658" y="228267"/>
                  </a:lnTo>
                  <a:lnTo>
                    <a:pt x="699183" y="230362"/>
                  </a:lnTo>
                  <a:lnTo>
                    <a:pt x="720233" y="245412"/>
                  </a:lnTo>
                  <a:lnTo>
                    <a:pt x="728520" y="237125"/>
                  </a:lnTo>
                  <a:lnTo>
                    <a:pt x="740235" y="237887"/>
                  </a:lnTo>
                  <a:lnTo>
                    <a:pt x="730615" y="246745"/>
                  </a:lnTo>
                  <a:lnTo>
                    <a:pt x="730615" y="252174"/>
                  </a:lnTo>
                  <a:lnTo>
                    <a:pt x="753666" y="250841"/>
                  </a:lnTo>
                  <a:lnTo>
                    <a:pt x="775478" y="256842"/>
                  </a:lnTo>
                  <a:lnTo>
                    <a:pt x="779669" y="297799"/>
                  </a:lnTo>
                  <a:lnTo>
                    <a:pt x="789289" y="301895"/>
                  </a:lnTo>
                  <a:lnTo>
                    <a:pt x="798052" y="315611"/>
                  </a:lnTo>
                  <a:lnTo>
                    <a:pt x="817769" y="318183"/>
                  </a:lnTo>
                  <a:lnTo>
                    <a:pt x="830723" y="315611"/>
                  </a:lnTo>
                  <a:lnTo>
                    <a:pt x="847106" y="351615"/>
                  </a:lnTo>
                  <a:lnTo>
                    <a:pt x="826056" y="354949"/>
                  </a:lnTo>
                  <a:lnTo>
                    <a:pt x="834057" y="367903"/>
                  </a:lnTo>
                  <a:lnTo>
                    <a:pt x="849106" y="371237"/>
                  </a:lnTo>
                  <a:lnTo>
                    <a:pt x="844439" y="384191"/>
                  </a:lnTo>
                  <a:lnTo>
                    <a:pt x="811006" y="379524"/>
                  </a:lnTo>
                  <a:lnTo>
                    <a:pt x="807673" y="396669"/>
                  </a:lnTo>
                  <a:lnTo>
                    <a:pt x="815673" y="397145"/>
                  </a:lnTo>
                  <a:lnTo>
                    <a:pt x="815197" y="420481"/>
                  </a:lnTo>
                  <a:lnTo>
                    <a:pt x="823198" y="422291"/>
                  </a:lnTo>
                  <a:lnTo>
                    <a:pt x="804243" y="445627"/>
                  </a:lnTo>
                  <a:lnTo>
                    <a:pt x="806339" y="457819"/>
                  </a:lnTo>
                  <a:lnTo>
                    <a:pt x="795481" y="462772"/>
                  </a:lnTo>
                  <a:lnTo>
                    <a:pt x="794718" y="457819"/>
                  </a:lnTo>
                  <a:lnTo>
                    <a:pt x="783003" y="459343"/>
                  </a:lnTo>
                  <a:lnTo>
                    <a:pt x="736616" y="449723"/>
                  </a:lnTo>
                  <a:lnTo>
                    <a:pt x="726519" y="481632"/>
                  </a:lnTo>
                  <a:lnTo>
                    <a:pt x="731949" y="496110"/>
                  </a:lnTo>
                  <a:lnTo>
                    <a:pt x="737378" y="497919"/>
                  </a:lnTo>
                  <a:lnTo>
                    <a:pt x="742807" y="513731"/>
                  </a:lnTo>
                  <a:lnTo>
                    <a:pt x="744903" y="517922"/>
                  </a:lnTo>
                  <a:lnTo>
                    <a:pt x="734521" y="517922"/>
                  </a:lnTo>
                  <a:lnTo>
                    <a:pt x="724424" y="504206"/>
                  </a:lnTo>
                  <a:lnTo>
                    <a:pt x="715661" y="503444"/>
                  </a:lnTo>
                  <a:lnTo>
                    <a:pt x="708136" y="517922"/>
                  </a:lnTo>
                  <a:lnTo>
                    <a:pt x="702707" y="508302"/>
                  </a:lnTo>
                  <a:lnTo>
                    <a:pt x="690515" y="508302"/>
                  </a:lnTo>
                  <a:lnTo>
                    <a:pt x="686419" y="511635"/>
                  </a:lnTo>
                  <a:lnTo>
                    <a:pt x="681181" y="511540"/>
                  </a:lnTo>
                  <a:lnTo>
                    <a:pt x="671560" y="523161"/>
                  </a:lnTo>
                  <a:lnTo>
                    <a:pt x="663273" y="524494"/>
                  </a:lnTo>
                  <a:lnTo>
                    <a:pt x="657273" y="530685"/>
                  </a:lnTo>
                  <a:lnTo>
                    <a:pt x="641461" y="531447"/>
                  </a:lnTo>
                  <a:lnTo>
                    <a:pt x="623078" y="559165"/>
                  </a:lnTo>
                  <a:lnTo>
                    <a:pt x="612219" y="553164"/>
                  </a:lnTo>
                  <a:lnTo>
                    <a:pt x="604218" y="556498"/>
                  </a:lnTo>
                  <a:lnTo>
                    <a:pt x="591265" y="546878"/>
                  </a:lnTo>
                  <a:lnTo>
                    <a:pt x="593074" y="560594"/>
                  </a:lnTo>
                  <a:lnTo>
                    <a:pt x="574119" y="573548"/>
                  </a:lnTo>
                  <a:lnTo>
                    <a:pt x="578787" y="587835"/>
                  </a:lnTo>
                  <a:lnTo>
                    <a:pt x="566595" y="606219"/>
                  </a:lnTo>
                  <a:lnTo>
                    <a:pt x="567928" y="625364"/>
                  </a:lnTo>
                  <a:lnTo>
                    <a:pt x="579549" y="640128"/>
                  </a:lnTo>
                  <a:lnTo>
                    <a:pt x="580025" y="649176"/>
                  </a:lnTo>
                  <a:lnTo>
                    <a:pt x="565738" y="651272"/>
                  </a:lnTo>
                  <a:lnTo>
                    <a:pt x="566499" y="663464"/>
                  </a:lnTo>
                  <a:lnTo>
                    <a:pt x="575358" y="663940"/>
                  </a:lnTo>
                  <a:lnTo>
                    <a:pt x="573262" y="678990"/>
                  </a:lnTo>
                  <a:lnTo>
                    <a:pt x="550688" y="678513"/>
                  </a:lnTo>
                  <a:lnTo>
                    <a:pt x="521351" y="664797"/>
                  </a:lnTo>
                  <a:lnTo>
                    <a:pt x="515350" y="652605"/>
                  </a:lnTo>
                  <a:lnTo>
                    <a:pt x="484489" y="633460"/>
                  </a:lnTo>
                  <a:lnTo>
                    <a:pt x="467058" y="630317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6" name="Полилиния: фигура 517">
              <a:extLst>
                <a:ext uri="{FF2B5EF4-FFF2-40B4-BE49-F238E27FC236}">
                  <a16:creationId xmlns:a16="http://schemas.microsoft.com/office/drawing/2014/main" id="{C4E8D7DD-28EF-10D2-13F1-BBF0887BBAD9}"/>
                </a:ext>
              </a:extLst>
            </p:cNvPr>
            <p:cNvSpPr/>
            <p:nvPr/>
          </p:nvSpPr>
          <p:spPr>
            <a:xfrm>
              <a:off x="5665100" y="3202491"/>
              <a:ext cx="2022523" cy="1068308"/>
            </a:xfrm>
            <a:custGeom>
              <a:avLst/>
              <a:gdLst>
                <a:gd name="connsiteX0" fmla="*/ 1071991 w 1066800"/>
                <a:gd name="connsiteY0" fmla="*/ 112633 h 552450"/>
                <a:gd name="connsiteX1" fmla="*/ 1068086 w 1066800"/>
                <a:gd name="connsiteY1" fmla="*/ 125111 h 552450"/>
                <a:gd name="connsiteX2" fmla="*/ 1060561 w 1066800"/>
                <a:gd name="connsiteY2" fmla="*/ 125111 h 552450"/>
                <a:gd name="connsiteX3" fmla="*/ 1059990 w 1066800"/>
                <a:gd name="connsiteY3" fmla="*/ 152352 h 552450"/>
                <a:gd name="connsiteX4" fmla="*/ 1051703 w 1066800"/>
                <a:gd name="connsiteY4" fmla="*/ 153114 h 552450"/>
                <a:gd name="connsiteX5" fmla="*/ 1050369 w 1066800"/>
                <a:gd name="connsiteY5" fmla="*/ 144256 h 552450"/>
                <a:gd name="connsiteX6" fmla="*/ 1046274 w 1066800"/>
                <a:gd name="connsiteY6" fmla="*/ 144732 h 552450"/>
                <a:gd name="connsiteX7" fmla="*/ 1043702 w 1066800"/>
                <a:gd name="connsiteY7" fmla="*/ 154353 h 552450"/>
                <a:gd name="connsiteX8" fmla="*/ 1023699 w 1066800"/>
                <a:gd name="connsiteY8" fmla="*/ 153019 h 552450"/>
                <a:gd name="connsiteX9" fmla="*/ 1023699 w 1066800"/>
                <a:gd name="connsiteY9" fmla="*/ 141303 h 552450"/>
                <a:gd name="connsiteX10" fmla="*/ 1010174 w 1066800"/>
                <a:gd name="connsiteY10" fmla="*/ 141303 h 552450"/>
                <a:gd name="connsiteX11" fmla="*/ 1004745 w 1066800"/>
                <a:gd name="connsiteY11" fmla="*/ 150162 h 552450"/>
                <a:gd name="connsiteX12" fmla="*/ 997791 w 1066800"/>
                <a:gd name="connsiteY12" fmla="*/ 150924 h 552450"/>
                <a:gd name="connsiteX13" fmla="*/ 990267 w 1066800"/>
                <a:gd name="connsiteY13" fmla="*/ 146733 h 552450"/>
                <a:gd name="connsiteX14" fmla="*/ 992362 w 1066800"/>
                <a:gd name="connsiteY14" fmla="*/ 165116 h 552450"/>
                <a:gd name="connsiteX15" fmla="*/ 1009507 w 1066800"/>
                <a:gd name="connsiteY15" fmla="*/ 180165 h 552450"/>
                <a:gd name="connsiteX16" fmla="*/ 1020366 w 1066800"/>
                <a:gd name="connsiteY16" fmla="*/ 178832 h 552450"/>
                <a:gd name="connsiteX17" fmla="*/ 1038273 w 1066800"/>
                <a:gd name="connsiteY17" fmla="*/ 192357 h 552450"/>
                <a:gd name="connsiteX18" fmla="*/ 1045798 w 1066800"/>
                <a:gd name="connsiteY18" fmla="*/ 192357 h 552450"/>
                <a:gd name="connsiteX19" fmla="*/ 1045798 w 1066800"/>
                <a:gd name="connsiteY19" fmla="*/ 200644 h 552450"/>
                <a:gd name="connsiteX20" fmla="*/ 1036749 w 1066800"/>
                <a:gd name="connsiteY20" fmla="*/ 202740 h 552450"/>
                <a:gd name="connsiteX21" fmla="*/ 1024557 w 1066800"/>
                <a:gd name="connsiteY21" fmla="*/ 217789 h 552450"/>
                <a:gd name="connsiteX22" fmla="*/ 1001982 w 1066800"/>
                <a:gd name="connsiteY22" fmla="*/ 222456 h 552450"/>
                <a:gd name="connsiteX23" fmla="*/ 1003316 w 1066800"/>
                <a:gd name="connsiteY23" fmla="*/ 236172 h 552450"/>
                <a:gd name="connsiteX24" fmla="*/ 991124 w 1066800"/>
                <a:gd name="connsiteY24" fmla="*/ 239506 h 552450"/>
                <a:gd name="connsiteX25" fmla="*/ 990362 w 1066800"/>
                <a:gd name="connsiteY25" fmla="*/ 231219 h 552450"/>
                <a:gd name="connsiteX26" fmla="*/ 974836 w 1066800"/>
                <a:gd name="connsiteY26" fmla="*/ 233315 h 552450"/>
                <a:gd name="connsiteX27" fmla="*/ 965216 w 1066800"/>
                <a:gd name="connsiteY27" fmla="*/ 253794 h 552450"/>
                <a:gd name="connsiteX28" fmla="*/ 970169 w 1066800"/>
                <a:gd name="connsiteY28" fmla="*/ 285988 h 552450"/>
                <a:gd name="connsiteX29" fmla="*/ 966073 w 1066800"/>
                <a:gd name="connsiteY29" fmla="*/ 292751 h 552450"/>
                <a:gd name="connsiteX30" fmla="*/ 974074 w 1066800"/>
                <a:gd name="connsiteY30" fmla="*/ 301514 h 552450"/>
                <a:gd name="connsiteX31" fmla="*/ 973503 w 1066800"/>
                <a:gd name="connsiteY31" fmla="*/ 308277 h 552450"/>
                <a:gd name="connsiteX32" fmla="*/ 969407 w 1066800"/>
                <a:gd name="connsiteY32" fmla="*/ 311134 h 552450"/>
                <a:gd name="connsiteX33" fmla="*/ 967311 w 1066800"/>
                <a:gd name="connsiteY33" fmla="*/ 324850 h 552450"/>
                <a:gd name="connsiteX34" fmla="*/ 976932 w 1066800"/>
                <a:gd name="connsiteY34" fmla="*/ 327422 h 552450"/>
                <a:gd name="connsiteX35" fmla="*/ 976932 w 1066800"/>
                <a:gd name="connsiteY35" fmla="*/ 332851 h 552450"/>
                <a:gd name="connsiteX36" fmla="*/ 972741 w 1066800"/>
                <a:gd name="connsiteY36" fmla="*/ 332851 h 552450"/>
                <a:gd name="connsiteX37" fmla="*/ 973503 w 1066800"/>
                <a:gd name="connsiteY37" fmla="*/ 340852 h 552450"/>
                <a:gd name="connsiteX38" fmla="*/ 981504 w 1066800"/>
                <a:gd name="connsiteY38" fmla="*/ 344186 h 552450"/>
                <a:gd name="connsiteX39" fmla="*/ 986933 w 1066800"/>
                <a:gd name="connsiteY39" fmla="*/ 364665 h 552450"/>
                <a:gd name="connsiteX40" fmla="*/ 976074 w 1066800"/>
                <a:gd name="connsiteY40" fmla="*/ 357711 h 552450"/>
                <a:gd name="connsiteX41" fmla="*/ 973503 w 1066800"/>
                <a:gd name="connsiteY41" fmla="*/ 372189 h 552450"/>
                <a:gd name="connsiteX42" fmla="*/ 959787 w 1066800"/>
                <a:gd name="connsiteY42" fmla="*/ 373523 h 552450"/>
                <a:gd name="connsiteX43" fmla="*/ 953024 w 1066800"/>
                <a:gd name="connsiteY43" fmla="*/ 386477 h 552450"/>
                <a:gd name="connsiteX44" fmla="*/ 941308 w 1066800"/>
                <a:gd name="connsiteY44" fmla="*/ 386953 h 552450"/>
                <a:gd name="connsiteX45" fmla="*/ 927878 w 1066800"/>
                <a:gd name="connsiteY45" fmla="*/ 393240 h 552450"/>
                <a:gd name="connsiteX46" fmla="*/ 933879 w 1066800"/>
                <a:gd name="connsiteY46" fmla="*/ 404860 h 552450"/>
                <a:gd name="connsiteX47" fmla="*/ 925878 w 1066800"/>
                <a:gd name="connsiteY47" fmla="*/ 418290 h 552450"/>
                <a:gd name="connsiteX48" fmla="*/ 918353 w 1066800"/>
                <a:gd name="connsiteY48" fmla="*/ 415719 h 552450"/>
                <a:gd name="connsiteX49" fmla="*/ 918829 w 1066800"/>
                <a:gd name="connsiteY49" fmla="*/ 396573 h 552450"/>
                <a:gd name="connsiteX50" fmla="*/ 912066 w 1066800"/>
                <a:gd name="connsiteY50" fmla="*/ 396097 h 552450"/>
                <a:gd name="connsiteX51" fmla="*/ 913400 w 1066800"/>
                <a:gd name="connsiteY51" fmla="*/ 387810 h 552450"/>
                <a:gd name="connsiteX52" fmla="*/ 902541 w 1066800"/>
                <a:gd name="connsiteY52" fmla="*/ 388572 h 552450"/>
                <a:gd name="connsiteX53" fmla="*/ 903875 w 1066800"/>
                <a:gd name="connsiteY53" fmla="*/ 404860 h 552450"/>
                <a:gd name="connsiteX54" fmla="*/ 893016 w 1066800"/>
                <a:gd name="connsiteY54" fmla="*/ 408289 h 552450"/>
                <a:gd name="connsiteX55" fmla="*/ 893778 w 1066800"/>
                <a:gd name="connsiteY55" fmla="*/ 415052 h 552450"/>
                <a:gd name="connsiteX56" fmla="*/ 905494 w 1066800"/>
                <a:gd name="connsiteY56" fmla="*/ 412956 h 552450"/>
                <a:gd name="connsiteX57" fmla="*/ 905970 w 1066800"/>
                <a:gd name="connsiteY57" fmla="*/ 419910 h 552450"/>
                <a:gd name="connsiteX58" fmla="*/ 878253 w 1066800"/>
                <a:gd name="connsiteY58" fmla="*/ 430768 h 552450"/>
                <a:gd name="connsiteX59" fmla="*/ 861108 w 1066800"/>
                <a:gd name="connsiteY59" fmla="*/ 440388 h 552450"/>
                <a:gd name="connsiteX60" fmla="*/ 857774 w 1066800"/>
                <a:gd name="connsiteY60" fmla="*/ 443722 h 552450"/>
                <a:gd name="connsiteX61" fmla="*/ 851583 w 1066800"/>
                <a:gd name="connsiteY61" fmla="*/ 446294 h 552450"/>
                <a:gd name="connsiteX62" fmla="*/ 848249 w 1066800"/>
                <a:gd name="connsiteY62" fmla="*/ 438293 h 552450"/>
                <a:gd name="connsiteX63" fmla="*/ 838629 w 1066800"/>
                <a:gd name="connsiteY63" fmla="*/ 443722 h 552450"/>
                <a:gd name="connsiteX64" fmla="*/ 834533 w 1066800"/>
                <a:gd name="connsiteY64" fmla="*/ 436197 h 552450"/>
                <a:gd name="connsiteX65" fmla="*/ 818150 w 1066800"/>
                <a:gd name="connsiteY65" fmla="*/ 442960 h 552450"/>
                <a:gd name="connsiteX66" fmla="*/ 824341 w 1066800"/>
                <a:gd name="connsiteY66" fmla="*/ 464772 h 552450"/>
                <a:gd name="connsiteX67" fmla="*/ 808530 w 1066800"/>
                <a:gd name="connsiteY67" fmla="*/ 469725 h 552450"/>
                <a:gd name="connsiteX68" fmla="*/ 803100 w 1066800"/>
                <a:gd name="connsiteY68" fmla="*/ 462201 h 552450"/>
                <a:gd name="connsiteX69" fmla="*/ 775097 w 1066800"/>
                <a:gd name="connsiteY69" fmla="*/ 468963 h 552450"/>
                <a:gd name="connsiteX70" fmla="*/ 775097 w 1066800"/>
                <a:gd name="connsiteY70" fmla="*/ 477250 h 552450"/>
                <a:gd name="connsiteX71" fmla="*/ 789575 w 1066800"/>
                <a:gd name="connsiteY71" fmla="*/ 475155 h 552450"/>
                <a:gd name="connsiteX72" fmla="*/ 792909 w 1066800"/>
                <a:gd name="connsiteY72" fmla="*/ 482679 h 552450"/>
                <a:gd name="connsiteX73" fmla="*/ 767001 w 1066800"/>
                <a:gd name="connsiteY73" fmla="*/ 488109 h 552450"/>
                <a:gd name="connsiteX74" fmla="*/ 769096 w 1066800"/>
                <a:gd name="connsiteY74" fmla="*/ 496110 h 552450"/>
                <a:gd name="connsiteX75" fmla="*/ 774525 w 1066800"/>
                <a:gd name="connsiteY75" fmla="*/ 495538 h 552450"/>
                <a:gd name="connsiteX76" fmla="*/ 773764 w 1066800"/>
                <a:gd name="connsiteY76" fmla="*/ 504873 h 552450"/>
                <a:gd name="connsiteX77" fmla="*/ 768334 w 1066800"/>
                <a:gd name="connsiteY77" fmla="*/ 505635 h 552450"/>
                <a:gd name="connsiteX78" fmla="*/ 769668 w 1066800"/>
                <a:gd name="connsiteY78" fmla="*/ 514398 h 552450"/>
                <a:gd name="connsiteX79" fmla="*/ 765000 w 1066800"/>
                <a:gd name="connsiteY79" fmla="*/ 525256 h 552450"/>
                <a:gd name="connsiteX80" fmla="*/ 746617 w 1066800"/>
                <a:gd name="connsiteY80" fmla="*/ 532781 h 552450"/>
                <a:gd name="connsiteX81" fmla="*/ 731568 w 1066800"/>
                <a:gd name="connsiteY81" fmla="*/ 534876 h 552450"/>
                <a:gd name="connsiteX82" fmla="*/ 716042 w 1066800"/>
                <a:gd name="connsiteY82" fmla="*/ 538305 h 552450"/>
                <a:gd name="connsiteX83" fmla="*/ 713184 w 1066800"/>
                <a:gd name="connsiteY83" fmla="*/ 530781 h 552450"/>
                <a:gd name="connsiteX84" fmla="*/ 688610 w 1066800"/>
                <a:gd name="connsiteY84" fmla="*/ 540401 h 552450"/>
                <a:gd name="connsiteX85" fmla="*/ 671751 w 1066800"/>
                <a:gd name="connsiteY85" fmla="*/ 524875 h 552450"/>
                <a:gd name="connsiteX86" fmla="*/ 655939 w 1066800"/>
                <a:gd name="connsiteY86" fmla="*/ 529542 h 552450"/>
                <a:gd name="connsiteX87" fmla="*/ 655939 w 1066800"/>
                <a:gd name="connsiteY87" fmla="*/ 540401 h 552450"/>
                <a:gd name="connsiteX88" fmla="*/ 647938 w 1066800"/>
                <a:gd name="connsiteY88" fmla="*/ 542496 h 552450"/>
                <a:gd name="connsiteX89" fmla="*/ 647938 w 1066800"/>
                <a:gd name="connsiteY89" fmla="*/ 551355 h 552450"/>
                <a:gd name="connsiteX90" fmla="*/ 634222 w 1066800"/>
                <a:gd name="connsiteY90" fmla="*/ 552879 h 552450"/>
                <a:gd name="connsiteX91" fmla="*/ 621268 w 1066800"/>
                <a:gd name="connsiteY91" fmla="*/ 526971 h 552450"/>
                <a:gd name="connsiteX92" fmla="*/ 598694 w 1066800"/>
                <a:gd name="connsiteY92" fmla="*/ 524875 h 552450"/>
                <a:gd name="connsiteX93" fmla="*/ 572215 w 1066800"/>
                <a:gd name="connsiteY93" fmla="*/ 542496 h 552450"/>
                <a:gd name="connsiteX94" fmla="*/ 555832 w 1066800"/>
                <a:gd name="connsiteY94" fmla="*/ 542496 h 552450"/>
                <a:gd name="connsiteX95" fmla="*/ 553736 w 1066800"/>
                <a:gd name="connsiteY95" fmla="*/ 535734 h 552450"/>
                <a:gd name="connsiteX96" fmla="*/ 561737 w 1066800"/>
                <a:gd name="connsiteY96" fmla="*/ 528971 h 552450"/>
                <a:gd name="connsiteX97" fmla="*/ 561737 w 1066800"/>
                <a:gd name="connsiteY97" fmla="*/ 519351 h 552450"/>
                <a:gd name="connsiteX98" fmla="*/ 570024 w 1066800"/>
                <a:gd name="connsiteY98" fmla="*/ 517255 h 552450"/>
                <a:gd name="connsiteX99" fmla="*/ 568690 w 1066800"/>
                <a:gd name="connsiteY99" fmla="*/ 508397 h 552450"/>
                <a:gd name="connsiteX100" fmla="*/ 562499 w 1066800"/>
                <a:gd name="connsiteY100" fmla="*/ 493347 h 552450"/>
                <a:gd name="connsiteX101" fmla="*/ 559165 w 1066800"/>
                <a:gd name="connsiteY101" fmla="*/ 478298 h 552450"/>
                <a:gd name="connsiteX102" fmla="*/ 539163 w 1066800"/>
                <a:gd name="connsiteY102" fmla="*/ 479631 h 552450"/>
                <a:gd name="connsiteX103" fmla="*/ 528304 w 1066800"/>
                <a:gd name="connsiteY103" fmla="*/ 454962 h 552450"/>
                <a:gd name="connsiteX104" fmla="*/ 541258 w 1066800"/>
                <a:gd name="connsiteY104" fmla="*/ 438674 h 552450"/>
                <a:gd name="connsiteX105" fmla="*/ 534495 w 1066800"/>
                <a:gd name="connsiteY105" fmla="*/ 424386 h 552450"/>
                <a:gd name="connsiteX106" fmla="*/ 518112 w 1066800"/>
                <a:gd name="connsiteY106" fmla="*/ 431911 h 552450"/>
                <a:gd name="connsiteX107" fmla="*/ 512683 w 1066800"/>
                <a:gd name="connsiteY107" fmla="*/ 421053 h 552450"/>
                <a:gd name="connsiteX108" fmla="*/ 504396 w 1066800"/>
                <a:gd name="connsiteY108" fmla="*/ 423148 h 552450"/>
                <a:gd name="connsiteX109" fmla="*/ 504396 w 1066800"/>
                <a:gd name="connsiteY109" fmla="*/ 417719 h 552450"/>
                <a:gd name="connsiteX110" fmla="*/ 490966 w 1066800"/>
                <a:gd name="connsiteY110" fmla="*/ 421053 h 552450"/>
                <a:gd name="connsiteX111" fmla="*/ 493062 w 1066800"/>
                <a:gd name="connsiteY111" fmla="*/ 428577 h 552450"/>
                <a:gd name="connsiteX112" fmla="*/ 480584 w 1066800"/>
                <a:gd name="connsiteY112" fmla="*/ 425720 h 552450"/>
                <a:gd name="connsiteX113" fmla="*/ 481346 w 1066800"/>
                <a:gd name="connsiteY113" fmla="*/ 435340 h 552450"/>
                <a:gd name="connsiteX114" fmla="*/ 464296 w 1066800"/>
                <a:gd name="connsiteY114" fmla="*/ 434007 h 552450"/>
                <a:gd name="connsiteX115" fmla="*/ 468392 w 1066800"/>
                <a:gd name="connsiteY115" fmla="*/ 427815 h 552450"/>
                <a:gd name="connsiteX116" fmla="*/ 468392 w 1066800"/>
                <a:gd name="connsiteY116" fmla="*/ 416385 h 552450"/>
                <a:gd name="connsiteX117" fmla="*/ 448675 w 1066800"/>
                <a:gd name="connsiteY117" fmla="*/ 418195 h 552450"/>
                <a:gd name="connsiteX118" fmla="*/ 447913 w 1066800"/>
                <a:gd name="connsiteY118" fmla="*/ 401907 h 552450"/>
                <a:gd name="connsiteX119" fmla="*/ 440388 w 1066800"/>
                <a:gd name="connsiteY119" fmla="*/ 412290 h 552450"/>
                <a:gd name="connsiteX120" fmla="*/ 422767 w 1066800"/>
                <a:gd name="connsiteY120" fmla="*/ 415623 h 552450"/>
                <a:gd name="connsiteX121" fmla="*/ 418576 w 1066800"/>
                <a:gd name="connsiteY121" fmla="*/ 407337 h 552450"/>
                <a:gd name="connsiteX122" fmla="*/ 410289 w 1066800"/>
                <a:gd name="connsiteY122" fmla="*/ 411528 h 552450"/>
                <a:gd name="connsiteX123" fmla="*/ 400955 w 1066800"/>
                <a:gd name="connsiteY123" fmla="*/ 400669 h 552450"/>
                <a:gd name="connsiteX124" fmla="*/ 388477 w 1066800"/>
                <a:gd name="connsiteY124" fmla="*/ 395240 h 552450"/>
                <a:gd name="connsiteX125" fmla="*/ 385905 w 1066800"/>
                <a:gd name="connsiteY125" fmla="*/ 378952 h 552450"/>
                <a:gd name="connsiteX126" fmla="*/ 355044 w 1066800"/>
                <a:gd name="connsiteY126" fmla="*/ 377619 h 552450"/>
                <a:gd name="connsiteX127" fmla="*/ 354568 w 1066800"/>
                <a:gd name="connsiteY127" fmla="*/ 367998 h 552450"/>
                <a:gd name="connsiteX128" fmla="*/ 332756 w 1066800"/>
                <a:gd name="connsiteY128" fmla="*/ 371332 h 552450"/>
                <a:gd name="connsiteX129" fmla="*/ 333232 w 1066800"/>
                <a:gd name="connsiteY129" fmla="*/ 385620 h 552450"/>
                <a:gd name="connsiteX130" fmla="*/ 322374 w 1066800"/>
                <a:gd name="connsiteY130" fmla="*/ 385620 h 552450"/>
                <a:gd name="connsiteX131" fmla="*/ 319040 w 1066800"/>
                <a:gd name="connsiteY131" fmla="*/ 388477 h 552450"/>
                <a:gd name="connsiteX132" fmla="*/ 306848 w 1066800"/>
                <a:gd name="connsiteY132" fmla="*/ 389049 h 552450"/>
                <a:gd name="connsiteX133" fmla="*/ 303990 w 1066800"/>
                <a:gd name="connsiteY133" fmla="*/ 384381 h 552450"/>
                <a:gd name="connsiteX134" fmla="*/ 291036 w 1066800"/>
                <a:gd name="connsiteY134" fmla="*/ 385715 h 552450"/>
                <a:gd name="connsiteX135" fmla="*/ 292370 w 1066800"/>
                <a:gd name="connsiteY135" fmla="*/ 392668 h 552450"/>
                <a:gd name="connsiteX136" fmla="*/ 284369 w 1066800"/>
                <a:gd name="connsiteY136" fmla="*/ 392668 h 552450"/>
                <a:gd name="connsiteX137" fmla="*/ 282273 w 1066800"/>
                <a:gd name="connsiteY137" fmla="*/ 383619 h 552450"/>
                <a:gd name="connsiteX138" fmla="*/ 271415 w 1066800"/>
                <a:gd name="connsiteY138" fmla="*/ 383619 h 552450"/>
                <a:gd name="connsiteX139" fmla="*/ 268557 w 1066800"/>
                <a:gd name="connsiteY139" fmla="*/ 376857 h 552450"/>
                <a:gd name="connsiteX140" fmla="*/ 246555 w 1066800"/>
                <a:gd name="connsiteY140" fmla="*/ 383048 h 552450"/>
                <a:gd name="connsiteX141" fmla="*/ 246555 w 1066800"/>
                <a:gd name="connsiteY141" fmla="*/ 393430 h 552450"/>
                <a:gd name="connsiteX142" fmla="*/ 235696 w 1066800"/>
                <a:gd name="connsiteY142" fmla="*/ 395526 h 552450"/>
                <a:gd name="connsiteX143" fmla="*/ 222742 w 1066800"/>
                <a:gd name="connsiteY143" fmla="*/ 388001 h 552450"/>
                <a:gd name="connsiteX144" fmla="*/ 217313 w 1066800"/>
                <a:gd name="connsiteY144" fmla="*/ 394192 h 552450"/>
                <a:gd name="connsiteX145" fmla="*/ 205692 w 1066800"/>
                <a:gd name="connsiteY145" fmla="*/ 386667 h 552450"/>
                <a:gd name="connsiteX146" fmla="*/ 192738 w 1066800"/>
                <a:gd name="connsiteY146" fmla="*/ 390858 h 552450"/>
                <a:gd name="connsiteX147" fmla="*/ 185976 w 1066800"/>
                <a:gd name="connsiteY147" fmla="*/ 385429 h 552450"/>
                <a:gd name="connsiteX148" fmla="*/ 177689 w 1066800"/>
                <a:gd name="connsiteY148" fmla="*/ 385429 h 552450"/>
                <a:gd name="connsiteX149" fmla="*/ 172260 w 1066800"/>
                <a:gd name="connsiteY149" fmla="*/ 392954 h 552450"/>
                <a:gd name="connsiteX150" fmla="*/ 162925 w 1066800"/>
                <a:gd name="connsiteY150" fmla="*/ 395335 h 552450"/>
                <a:gd name="connsiteX151" fmla="*/ 161115 w 1066800"/>
                <a:gd name="connsiteY151" fmla="*/ 394859 h 552450"/>
                <a:gd name="connsiteX152" fmla="*/ 135398 w 1066800"/>
                <a:gd name="connsiteY152" fmla="*/ 394859 h 552450"/>
                <a:gd name="connsiteX153" fmla="*/ 113586 w 1066800"/>
                <a:gd name="connsiteY153" fmla="*/ 396383 h 552450"/>
                <a:gd name="connsiteX154" fmla="*/ 102727 w 1066800"/>
                <a:gd name="connsiteY154" fmla="*/ 388858 h 552450"/>
                <a:gd name="connsiteX155" fmla="*/ 80915 w 1066800"/>
                <a:gd name="connsiteY155" fmla="*/ 366284 h 552450"/>
                <a:gd name="connsiteX156" fmla="*/ 73962 w 1066800"/>
                <a:gd name="connsiteY156" fmla="*/ 370951 h 552450"/>
                <a:gd name="connsiteX157" fmla="*/ 69771 w 1066800"/>
                <a:gd name="connsiteY157" fmla="*/ 366284 h 552450"/>
                <a:gd name="connsiteX158" fmla="*/ 61770 w 1066800"/>
                <a:gd name="connsiteY158" fmla="*/ 373809 h 552450"/>
                <a:gd name="connsiteX159" fmla="*/ 63103 w 1066800"/>
                <a:gd name="connsiteY159" fmla="*/ 380571 h 552450"/>
                <a:gd name="connsiteX160" fmla="*/ 53483 w 1066800"/>
                <a:gd name="connsiteY160" fmla="*/ 381333 h 552450"/>
                <a:gd name="connsiteX161" fmla="*/ 46720 w 1066800"/>
                <a:gd name="connsiteY161" fmla="*/ 366284 h 552450"/>
                <a:gd name="connsiteX162" fmla="*/ 31194 w 1066800"/>
                <a:gd name="connsiteY162" fmla="*/ 365522 h 552450"/>
                <a:gd name="connsiteX163" fmla="*/ 29861 w 1066800"/>
                <a:gd name="connsiteY163" fmla="*/ 365236 h 552450"/>
                <a:gd name="connsiteX164" fmla="*/ 29099 w 1066800"/>
                <a:gd name="connsiteY164" fmla="*/ 372951 h 552450"/>
                <a:gd name="connsiteX165" fmla="*/ 31194 w 1066800"/>
                <a:gd name="connsiteY165" fmla="*/ 353997 h 552450"/>
                <a:gd name="connsiteX166" fmla="*/ 20812 w 1066800"/>
                <a:gd name="connsiteY166" fmla="*/ 339519 h 552450"/>
                <a:gd name="connsiteX167" fmla="*/ 42053 w 1066800"/>
                <a:gd name="connsiteY167" fmla="*/ 309229 h 552450"/>
                <a:gd name="connsiteX168" fmla="*/ 50816 w 1066800"/>
                <a:gd name="connsiteY168" fmla="*/ 303038 h 552450"/>
                <a:gd name="connsiteX169" fmla="*/ 50054 w 1066800"/>
                <a:gd name="connsiteY169" fmla="*/ 295513 h 552450"/>
                <a:gd name="connsiteX170" fmla="*/ 62532 w 1066800"/>
                <a:gd name="connsiteY170" fmla="*/ 288274 h 552450"/>
                <a:gd name="connsiteX171" fmla="*/ 73390 w 1066800"/>
                <a:gd name="connsiteY171" fmla="*/ 290084 h 552450"/>
                <a:gd name="connsiteX172" fmla="*/ 91773 w 1066800"/>
                <a:gd name="connsiteY172" fmla="*/ 273225 h 552450"/>
                <a:gd name="connsiteX173" fmla="*/ 84820 w 1066800"/>
                <a:gd name="connsiteY173" fmla="*/ 268272 h 552450"/>
                <a:gd name="connsiteX174" fmla="*/ 90821 w 1066800"/>
                <a:gd name="connsiteY174" fmla="*/ 272367 h 552450"/>
                <a:gd name="connsiteX175" fmla="*/ 96536 w 1066800"/>
                <a:gd name="connsiteY175" fmla="*/ 265605 h 552450"/>
                <a:gd name="connsiteX176" fmla="*/ 101965 w 1066800"/>
                <a:gd name="connsiteY176" fmla="*/ 266081 h 552450"/>
                <a:gd name="connsiteX177" fmla="*/ 104061 w 1066800"/>
                <a:gd name="connsiteY177" fmla="*/ 276939 h 552450"/>
                <a:gd name="connsiteX178" fmla="*/ 114157 w 1066800"/>
                <a:gd name="connsiteY178" fmla="*/ 283988 h 552450"/>
                <a:gd name="connsiteX179" fmla="*/ 132540 w 1066800"/>
                <a:gd name="connsiteY179" fmla="*/ 262747 h 552450"/>
                <a:gd name="connsiteX180" fmla="*/ 146256 w 1066800"/>
                <a:gd name="connsiteY180" fmla="*/ 273129 h 552450"/>
                <a:gd name="connsiteX181" fmla="*/ 156353 w 1066800"/>
                <a:gd name="connsiteY181" fmla="*/ 271034 h 552450"/>
                <a:gd name="connsiteX182" fmla="*/ 162544 w 1066800"/>
                <a:gd name="connsiteY182" fmla="*/ 260652 h 552450"/>
                <a:gd name="connsiteX183" fmla="*/ 185880 w 1066800"/>
                <a:gd name="connsiteY183" fmla="*/ 253127 h 552450"/>
                <a:gd name="connsiteX184" fmla="*/ 189214 w 1066800"/>
                <a:gd name="connsiteY184" fmla="*/ 236268 h 552450"/>
                <a:gd name="connsiteX185" fmla="*/ 206073 w 1066800"/>
                <a:gd name="connsiteY185" fmla="*/ 236268 h 552450"/>
                <a:gd name="connsiteX186" fmla="*/ 213598 w 1066800"/>
                <a:gd name="connsiteY186" fmla="*/ 244269 h 552450"/>
                <a:gd name="connsiteX187" fmla="*/ 234839 w 1066800"/>
                <a:gd name="connsiteY187" fmla="*/ 241697 h 552450"/>
                <a:gd name="connsiteX188" fmla="*/ 238173 w 1066800"/>
                <a:gd name="connsiteY188" fmla="*/ 231315 h 552450"/>
                <a:gd name="connsiteX189" fmla="*/ 221885 w 1066800"/>
                <a:gd name="connsiteY189" fmla="*/ 216265 h 552450"/>
                <a:gd name="connsiteX190" fmla="*/ 231981 w 1066800"/>
                <a:gd name="connsiteY190" fmla="*/ 202835 h 552450"/>
                <a:gd name="connsiteX191" fmla="*/ 242840 w 1066800"/>
                <a:gd name="connsiteY191" fmla="*/ 202835 h 552450"/>
                <a:gd name="connsiteX192" fmla="*/ 248269 w 1066800"/>
                <a:gd name="connsiteY192" fmla="*/ 187785 h 552450"/>
                <a:gd name="connsiteX193" fmla="*/ 243602 w 1066800"/>
                <a:gd name="connsiteY193" fmla="*/ 181594 h 552450"/>
                <a:gd name="connsiteX194" fmla="*/ 247793 w 1066800"/>
                <a:gd name="connsiteY194" fmla="*/ 172736 h 552450"/>
                <a:gd name="connsiteX195" fmla="*/ 276082 w 1066800"/>
                <a:gd name="connsiteY195" fmla="*/ 161115 h 552450"/>
                <a:gd name="connsiteX196" fmla="*/ 299895 w 1066800"/>
                <a:gd name="connsiteY196" fmla="*/ 171974 h 552450"/>
                <a:gd name="connsiteX197" fmla="*/ 315706 w 1066800"/>
                <a:gd name="connsiteY197" fmla="*/ 171974 h 552450"/>
                <a:gd name="connsiteX198" fmla="*/ 327327 w 1066800"/>
                <a:gd name="connsiteY198" fmla="*/ 168069 h 552450"/>
                <a:gd name="connsiteX199" fmla="*/ 345710 w 1066800"/>
                <a:gd name="connsiteY199" fmla="*/ 173498 h 552450"/>
                <a:gd name="connsiteX200" fmla="*/ 370094 w 1066800"/>
                <a:gd name="connsiteY200" fmla="*/ 181499 h 552450"/>
                <a:gd name="connsiteX201" fmla="*/ 387239 w 1066800"/>
                <a:gd name="connsiteY201" fmla="*/ 174736 h 552450"/>
                <a:gd name="connsiteX202" fmla="*/ 401526 w 1066800"/>
                <a:gd name="connsiteY202" fmla="*/ 173403 h 552450"/>
                <a:gd name="connsiteX203" fmla="*/ 417814 w 1066800"/>
                <a:gd name="connsiteY203" fmla="*/ 174736 h 552450"/>
                <a:gd name="connsiteX204" fmla="*/ 425339 w 1066800"/>
                <a:gd name="connsiteY204" fmla="*/ 182261 h 552450"/>
                <a:gd name="connsiteX205" fmla="*/ 435721 w 1066800"/>
                <a:gd name="connsiteY205" fmla="*/ 181499 h 552450"/>
                <a:gd name="connsiteX206" fmla="*/ 446580 w 1066800"/>
                <a:gd name="connsiteY206" fmla="*/ 176832 h 552450"/>
                <a:gd name="connsiteX207" fmla="*/ 445818 w 1066800"/>
                <a:gd name="connsiteY207" fmla="*/ 168545 h 552450"/>
                <a:gd name="connsiteX208" fmla="*/ 468392 w 1066800"/>
                <a:gd name="connsiteY208" fmla="*/ 158925 h 552450"/>
                <a:gd name="connsiteX209" fmla="*/ 469154 w 1066800"/>
                <a:gd name="connsiteY209" fmla="*/ 150066 h 552450"/>
                <a:gd name="connsiteX210" fmla="*/ 479250 w 1066800"/>
                <a:gd name="connsiteY210" fmla="*/ 145875 h 552450"/>
                <a:gd name="connsiteX211" fmla="*/ 475917 w 1066800"/>
                <a:gd name="connsiteY211" fmla="*/ 115300 h 552450"/>
                <a:gd name="connsiteX212" fmla="*/ 485537 w 1066800"/>
                <a:gd name="connsiteY212" fmla="*/ 110633 h 552450"/>
                <a:gd name="connsiteX213" fmla="*/ 491538 w 1066800"/>
                <a:gd name="connsiteY213" fmla="*/ 115300 h 552450"/>
                <a:gd name="connsiteX214" fmla="*/ 503158 w 1066800"/>
                <a:gd name="connsiteY214" fmla="*/ 110633 h 552450"/>
                <a:gd name="connsiteX215" fmla="*/ 511445 w 1066800"/>
                <a:gd name="connsiteY215" fmla="*/ 116634 h 552450"/>
                <a:gd name="connsiteX216" fmla="*/ 522875 w 1066800"/>
                <a:gd name="connsiteY216" fmla="*/ 118729 h 552450"/>
                <a:gd name="connsiteX217" fmla="*/ 531924 w 1066800"/>
                <a:gd name="connsiteY217" fmla="*/ 109109 h 552450"/>
                <a:gd name="connsiteX218" fmla="*/ 546211 w 1066800"/>
                <a:gd name="connsiteY218" fmla="*/ 103108 h 552450"/>
                <a:gd name="connsiteX219" fmla="*/ 557641 w 1066800"/>
                <a:gd name="connsiteY219" fmla="*/ 111966 h 552450"/>
                <a:gd name="connsiteX220" fmla="*/ 569262 w 1066800"/>
                <a:gd name="connsiteY220" fmla="*/ 122063 h 552450"/>
                <a:gd name="connsiteX221" fmla="*/ 564594 w 1066800"/>
                <a:gd name="connsiteY221" fmla="*/ 131112 h 552450"/>
                <a:gd name="connsiteX222" fmla="*/ 572119 w 1066800"/>
                <a:gd name="connsiteY222" fmla="*/ 134445 h 552450"/>
                <a:gd name="connsiteX223" fmla="*/ 582216 w 1066800"/>
                <a:gd name="connsiteY223" fmla="*/ 113967 h 552450"/>
                <a:gd name="connsiteX224" fmla="*/ 606028 w 1066800"/>
                <a:gd name="connsiteY224" fmla="*/ 116538 h 552450"/>
                <a:gd name="connsiteX225" fmla="*/ 617744 w 1066800"/>
                <a:gd name="connsiteY225" fmla="*/ 111871 h 552450"/>
                <a:gd name="connsiteX226" fmla="*/ 630698 w 1066800"/>
                <a:gd name="connsiteY226" fmla="*/ 110538 h 552450"/>
                <a:gd name="connsiteX227" fmla="*/ 631460 w 1066800"/>
                <a:gd name="connsiteY227" fmla="*/ 103013 h 552450"/>
                <a:gd name="connsiteX228" fmla="*/ 625745 w 1066800"/>
                <a:gd name="connsiteY228" fmla="*/ 100155 h 552450"/>
                <a:gd name="connsiteX229" fmla="*/ 625745 w 1066800"/>
                <a:gd name="connsiteY229" fmla="*/ 94726 h 552450"/>
                <a:gd name="connsiteX230" fmla="*/ 644890 w 1066800"/>
                <a:gd name="connsiteY230" fmla="*/ 92154 h 552450"/>
                <a:gd name="connsiteX231" fmla="*/ 651653 w 1066800"/>
                <a:gd name="connsiteY231" fmla="*/ 63389 h 552450"/>
                <a:gd name="connsiteX232" fmla="*/ 664607 w 1066800"/>
                <a:gd name="connsiteY232" fmla="*/ 50435 h 552450"/>
                <a:gd name="connsiteX233" fmla="*/ 685848 w 1066800"/>
                <a:gd name="connsiteY233" fmla="*/ 51197 h 552450"/>
                <a:gd name="connsiteX234" fmla="*/ 686610 w 1066800"/>
                <a:gd name="connsiteY234" fmla="*/ 66246 h 552450"/>
                <a:gd name="connsiteX235" fmla="*/ 698040 w 1066800"/>
                <a:gd name="connsiteY235" fmla="*/ 65484 h 552450"/>
                <a:gd name="connsiteX236" fmla="*/ 702993 w 1066800"/>
                <a:gd name="connsiteY236" fmla="*/ 57960 h 552450"/>
                <a:gd name="connsiteX237" fmla="*/ 718518 w 1066800"/>
                <a:gd name="connsiteY237" fmla="*/ 70914 h 552450"/>
                <a:gd name="connsiteX238" fmla="*/ 718042 w 1066800"/>
                <a:gd name="connsiteY238" fmla="*/ 77676 h 552450"/>
                <a:gd name="connsiteX239" fmla="*/ 725281 w 1066800"/>
                <a:gd name="connsiteY239" fmla="*/ 92726 h 552450"/>
                <a:gd name="connsiteX240" fmla="*/ 730710 w 1066800"/>
                <a:gd name="connsiteY240" fmla="*/ 92726 h 552450"/>
                <a:gd name="connsiteX241" fmla="*/ 730710 w 1066800"/>
                <a:gd name="connsiteY241" fmla="*/ 85201 h 552450"/>
                <a:gd name="connsiteX242" fmla="*/ 738235 w 1066800"/>
                <a:gd name="connsiteY242" fmla="*/ 85963 h 552450"/>
                <a:gd name="connsiteX243" fmla="*/ 742331 w 1066800"/>
                <a:gd name="connsiteY243" fmla="*/ 90630 h 552450"/>
                <a:gd name="connsiteX244" fmla="*/ 762810 w 1066800"/>
                <a:gd name="connsiteY244" fmla="*/ 97679 h 552450"/>
                <a:gd name="connsiteX245" fmla="*/ 764905 w 1066800"/>
                <a:gd name="connsiteY245" fmla="*/ 92726 h 552450"/>
                <a:gd name="connsiteX246" fmla="*/ 760238 w 1066800"/>
                <a:gd name="connsiteY246" fmla="*/ 88821 h 552450"/>
                <a:gd name="connsiteX247" fmla="*/ 768239 w 1066800"/>
                <a:gd name="connsiteY247" fmla="*/ 83391 h 552450"/>
                <a:gd name="connsiteX248" fmla="*/ 772430 w 1066800"/>
                <a:gd name="connsiteY248" fmla="*/ 94821 h 552450"/>
                <a:gd name="connsiteX249" fmla="*/ 777097 w 1066800"/>
                <a:gd name="connsiteY249" fmla="*/ 98155 h 552450"/>
                <a:gd name="connsiteX250" fmla="*/ 780431 w 1066800"/>
                <a:gd name="connsiteY250" fmla="*/ 93488 h 552450"/>
                <a:gd name="connsiteX251" fmla="*/ 786146 w 1066800"/>
                <a:gd name="connsiteY251" fmla="*/ 92154 h 552450"/>
                <a:gd name="connsiteX252" fmla="*/ 788718 w 1066800"/>
                <a:gd name="connsiteY252" fmla="*/ 87963 h 552450"/>
                <a:gd name="connsiteX253" fmla="*/ 810530 w 1066800"/>
                <a:gd name="connsiteY253" fmla="*/ 85868 h 552450"/>
                <a:gd name="connsiteX254" fmla="*/ 811864 w 1066800"/>
                <a:gd name="connsiteY254" fmla="*/ 80439 h 552450"/>
                <a:gd name="connsiteX255" fmla="*/ 805101 w 1066800"/>
                <a:gd name="connsiteY255" fmla="*/ 79105 h 552450"/>
                <a:gd name="connsiteX256" fmla="*/ 806434 w 1066800"/>
                <a:gd name="connsiteY256" fmla="*/ 51864 h 552450"/>
                <a:gd name="connsiteX257" fmla="*/ 800433 w 1066800"/>
                <a:gd name="connsiteY257" fmla="*/ 49768 h 552450"/>
                <a:gd name="connsiteX258" fmla="*/ 800433 w 1066800"/>
                <a:gd name="connsiteY258" fmla="*/ 40719 h 552450"/>
                <a:gd name="connsiteX259" fmla="*/ 805101 w 1066800"/>
                <a:gd name="connsiteY259" fmla="*/ 33957 h 552450"/>
                <a:gd name="connsiteX260" fmla="*/ 791575 w 1066800"/>
                <a:gd name="connsiteY260" fmla="*/ 24336 h 552450"/>
                <a:gd name="connsiteX261" fmla="*/ 801195 w 1066800"/>
                <a:gd name="connsiteY261" fmla="*/ 3572 h 552450"/>
                <a:gd name="connsiteX262" fmla="*/ 815483 w 1066800"/>
                <a:gd name="connsiteY262" fmla="*/ 7953 h 552450"/>
                <a:gd name="connsiteX263" fmla="*/ 826913 w 1066800"/>
                <a:gd name="connsiteY263" fmla="*/ 5382 h 552450"/>
                <a:gd name="connsiteX264" fmla="*/ 831866 w 1066800"/>
                <a:gd name="connsiteY264" fmla="*/ 16812 h 552450"/>
                <a:gd name="connsiteX265" fmla="*/ 862441 w 1066800"/>
                <a:gd name="connsiteY265" fmla="*/ 20431 h 552450"/>
                <a:gd name="connsiteX266" fmla="*/ 891778 w 1066800"/>
                <a:gd name="connsiteY266" fmla="*/ 31290 h 552450"/>
                <a:gd name="connsiteX267" fmla="*/ 894636 w 1066800"/>
                <a:gd name="connsiteY267" fmla="*/ 15478 h 552450"/>
                <a:gd name="connsiteX268" fmla="*/ 903494 w 1066800"/>
                <a:gd name="connsiteY268" fmla="*/ 12144 h 552450"/>
                <a:gd name="connsiteX269" fmla="*/ 906828 w 1066800"/>
                <a:gd name="connsiteY269" fmla="*/ 20431 h 552450"/>
                <a:gd name="connsiteX270" fmla="*/ 916448 w 1066800"/>
                <a:gd name="connsiteY270" fmla="*/ 19669 h 552450"/>
                <a:gd name="connsiteX271" fmla="*/ 921115 w 1066800"/>
                <a:gd name="connsiteY271" fmla="*/ 27194 h 552450"/>
                <a:gd name="connsiteX272" fmla="*/ 911019 w 1066800"/>
                <a:gd name="connsiteY272" fmla="*/ 37290 h 552450"/>
                <a:gd name="connsiteX273" fmla="*/ 923211 w 1066800"/>
                <a:gd name="connsiteY273" fmla="*/ 57769 h 552450"/>
                <a:gd name="connsiteX274" fmla="*/ 912352 w 1066800"/>
                <a:gd name="connsiteY274" fmla="*/ 61960 h 552450"/>
                <a:gd name="connsiteX275" fmla="*/ 942451 w 1066800"/>
                <a:gd name="connsiteY275" fmla="*/ 100822 h 552450"/>
                <a:gd name="connsiteX276" fmla="*/ 942451 w 1066800"/>
                <a:gd name="connsiteY276" fmla="*/ 89964 h 552450"/>
                <a:gd name="connsiteX277" fmla="*/ 958834 w 1066800"/>
                <a:gd name="connsiteY277" fmla="*/ 88630 h 552450"/>
                <a:gd name="connsiteX278" fmla="*/ 958834 w 1066800"/>
                <a:gd name="connsiteY278" fmla="*/ 97488 h 552450"/>
                <a:gd name="connsiteX279" fmla="*/ 979789 w 1066800"/>
                <a:gd name="connsiteY279" fmla="*/ 95393 h 552450"/>
                <a:gd name="connsiteX280" fmla="*/ 981885 w 1066800"/>
                <a:gd name="connsiteY280" fmla="*/ 105013 h 552450"/>
                <a:gd name="connsiteX281" fmla="*/ 994362 w 1066800"/>
                <a:gd name="connsiteY281" fmla="*/ 105013 h 552450"/>
                <a:gd name="connsiteX282" fmla="*/ 996934 w 1066800"/>
                <a:gd name="connsiteY282" fmla="*/ 85868 h 552450"/>
                <a:gd name="connsiteX283" fmla="*/ 1002364 w 1066800"/>
                <a:gd name="connsiteY283" fmla="*/ 81201 h 552450"/>
                <a:gd name="connsiteX284" fmla="*/ 1018746 w 1066800"/>
                <a:gd name="connsiteY284" fmla="*/ 87963 h 552450"/>
                <a:gd name="connsiteX285" fmla="*/ 1029605 w 1066800"/>
                <a:gd name="connsiteY285" fmla="*/ 88725 h 552450"/>
                <a:gd name="connsiteX286" fmla="*/ 1049608 w 1066800"/>
                <a:gd name="connsiteY286" fmla="*/ 93393 h 552450"/>
                <a:gd name="connsiteX287" fmla="*/ 1069324 w 1066800"/>
                <a:gd name="connsiteY287" fmla="*/ 111776 h 552450"/>
                <a:gd name="connsiteX288" fmla="*/ 1071991 w 1066800"/>
                <a:gd name="connsiteY288" fmla="*/ 112633 h 552450"/>
                <a:gd name="connsiteX289" fmla="*/ 1071991 w 1066800"/>
                <a:gd name="connsiteY289" fmla="*/ 112633 h 552450"/>
                <a:gd name="connsiteX290" fmla="*/ 4905 w 1066800"/>
                <a:gd name="connsiteY290" fmla="*/ 376285 h 552450"/>
                <a:gd name="connsiteX291" fmla="*/ 4905 w 1066800"/>
                <a:gd name="connsiteY291" fmla="*/ 376285 h 552450"/>
                <a:gd name="connsiteX292" fmla="*/ 3572 w 1066800"/>
                <a:gd name="connsiteY292" fmla="*/ 377619 h 552450"/>
                <a:gd name="connsiteX293" fmla="*/ 4905 w 1066800"/>
                <a:gd name="connsiteY293" fmla="*/ 376285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1066800" h="552450">
                  <a:moveTo>
                    <a:pt x="1071991" y="112633"/>
                  </a:moveTo>
                  <a:lnTo>
                    <a:pt x="1068086" y="125111"/>
                  </a:lnTo>
                  <a:lnTo>
                    <a:pt x="1060561" y="125111"/>
                  </a:lnTo>
                  <a:lnTo>
                    <a:pt x="1059990" y="152352"/>
                  </a:lnTo>
                  <a:lnTo>
                    <a:pt x="1051703" y="153114"/>
                  </a:lnTo>
                  <a:lnTo>
                    <a:pt x="1050369" y="144256"/>
                  </a:lnTo>
                  <a:lnTo>
                    <a:pt x="1046274" y="144732"/>
                  </a:lnTo>
                  <a:lnTo>
                    <a:pt x="1043702" y="154353"/>
                  </a:lnTo>
                  <a:lnTo>
                    <a:pt x="1023699" y="153019"/>
                  </a:lnTo>
                  <a:lnTo>
                    <a:pt x="1023699" y="141303"/>
                  </a:lnTo>
                  <a:lnTo>
                    <a:pt x="1010174" y="141303"/>
                  </a:lnTo>
                  <a:lnTo>
                    <a:pt x="1004745" y="150162"/>
                  </a:lnTo>
                  <a:lnTo>
                    <a:pt x="997791" y="150924"/>
                  </a:lnTo>
                  <a:lnTo>
                    <a:pt x="990267" y="146733"/>
                  </a:lnTo>
                  <a:lnTo>
                    <a:pt x="992362" y="165116"/>
                  </a:lnTo>
                  <a:lnTo>
                    <a:pt x="1009507" y="180165"/>
                  </a:lnTo>
                  <a:lnTo>
                    <a:pt x="1020366" y="178832"/>
                  </a:lnTo>
                  <a:lnTo>
                    <a:pt x="1038273" y="192357"/>
                  </a:lnTo>
                  <a:lnTo>
                    <a:pt x="1045798" y="192357"/>
                  </a:lnTo>
                  <a:cubicBezTo>
                    <a:pt x="1045798" y="192357"/>
                    <a:pt x="1055132" y="199311"/>
                    <a:pt x="1045798" y="200644"/>
                  </a:cubicBezTo>
                  <a:cubicBezTo>
                    <a:pt x="1036177" y="201978"/>
                    <a:pt x="1036749" y="202740"/>
                    <a:pt x="1036749" y="202740"/>
                  </a:cubicBezTo>
                  <a:lnTo>
                    <a:pt x="1024557" y="217789"/>
                  </a:lnTo>
                  <a:lnTo>
                    <a:pt x="1001982" y="222456"/>
                  </a:lnTo>
                  <a:lnTo>
                    <a:pt x="1003316" y="236172"/>
                  </a:lnTo>
                  <a:lnTo>
                    <a:pt x="991124" y="239506"/>
                  </a:lnTo>
                  <a:lnTo>
                    <a:pt x="990362" y="231219"/>
                  </a:lnTo>
                  <a:lnTo>
                    <a:pt x="974836" y="233315"/>
                  </a:lnTo>
                  <a:lnTo>
                    <a:pt x="965216" y="253794"/>
                  </a:lnTo>
                  <a:lnTo>
                    <a:pt x="970169" y="285988"/>
                  </a:lnTo>
                  <a:lnTo>
                    <a:pt x="966073" y="292751"/>
                  </a:lnTo>
                  <a:lnTo>
                    <a:pt x="974074" y="301514"/>
                  </a:lnTo>
                  <a:lnTo>
                    <a:pt x="973503" y="308277"/>
                  </a:lnTo>
                  <a:lnTo>
                    <a:pt x="969407" y="311134"/>
                  </a:lnTo>
                  <a:lnTo>
                    <a:pt x="967311" y="324850"/>
                  </a:lnTo>
                  <a:lnTo>
                    <a:pt x="976932" y="327422"/>
                  </a:lnTo>
                  <a:lnTo>
                    <a:pt x="976932" y="332851"/>
                  </a:lnTo>
                  <a:lnTo>
                    <a:pt x="972741" y="332851"/>
                  </a:lnTo>
                  <a:lnTo>
                    <a:pt x="973503" y="340852"/>
                  </a:lnTo>
                  <a:lnTo>
                    <a:pt x="981504" y="344186"/>
                  </a:lnTo>
                  <a:lnTo>
                    <a:pt x="986933" y="364665"/>
                  </a:lnTo>
                  <a:lnTo>
                    <a:pt x="976074" y="357711"/>
                  </a:lnTo>
                  <a:lnTo>
                    <a:pt x="973503" y="372189"/>
                  </a:lnTo>
                  <a:lnTo>
                    <a:pt x="959787" y="373523"/>
                  </a:lnTo>
                  <a:lnTo>
                    <a:pt x="953024" y="386477"/>
                  </a:lnTo>
                  <a:lnTo>
                    <a:pt x="941308" y="386953"/>
                  </a:lnTo>
                  <a:lnTo>
                    <a:pt x="927878" y="393240"/>
                  </a:lnTo>
                  <a:lnTo>
                    <a:pt x="933879" y="404860"/>
                  </a:lnTo>
                  <a:lnTo>
                    <a:pt x="925878" y="418290"/>
                  </a:lnTo>
                  <a:lnTo>
                    <a:pt x="918353" y="415719"/>
                  </a:lnTo>
                  <a:lnTo>
                    <a:pt x="918829" y="396573"/>
                  </a:lnTo>
                  <a:lnTo>
                    <a:pt x="912066" y="396097"/>
                  </a:lnTo>
                  <a:lnTo>
                    <a:pt x="913400" y="387810"/>
                  </a:lnTo>
                  <a:lnTo>
                    <a:pt x="902541" y="388572"/>
                  </a:lnTo>
                  <a:lnTo>
                    <a:pt x="903875" y="404860"/>
                  </a:lnTo>
                  <a:lnTo>
                    <a:pt x="893016" y="408289"/>
                  </a:lnTo>
                  <a:lnTo>
                    <a:pt x="893778" y="415052"/>
                  </a:lnTo>
                  <a:lnTo>
                    <a:pt x="905494" y="412956"/>
                  </a:lnTo>
                  <a:lnTo>
                    <a:pt x="905970" y="419910"/>
                  </a:lnTo>
                  <a:lnTo>
                    <a:pt x="878253" y="430768"/>
                  </a:lnTo>
                  <a:lnTo>
                    <a:pt x="861108" y="440388"/>
                  </a:lnTo>
                  <a:lnTo>
                    <a:pt x="857774" y="443722"/>
                  </a:lnTo>
                  <a:lnTo>
                    <a:pt x="851583" y="446294"/>
                  </a:lnTo>
                  <a:lnTo>
                    <a:pt x="848249" y="438293"/>
                  </a:lnTo>
                  <a:lnTo>
                    <a:pt x="838629" y="443722"/>
                  </a:lnTo>
                  <a:lnTo>
                    <a:pt x="834533" y="436197"/>
                  </a:lnTo>
                  <a:lnTo>
                    <a:pt x="818150" y="442960"/>
                  </a:lnTo>
                  <a:lnTo>
                    <a:pt x="824341" y="464772"/>
                  </a:lnTo>
                  <a:lnTo>
                    <a:pt x="808530" y="469725"/>
                  </a:lnTo>
                  <a:lnTo>
                    <a:pt x="803100" y="462201"/>
                  </a:lnTo>
                  <a:lnTo>
                    <a:pt x="775097" y="468963"/>
                  </a:lnTo>
                  <a:lnTo>
                    <a:pt x="775097" y="477250"/>
                  </a:lnTo>
                  <a:lnTo>
                    <a:pt x="789575" y="475155"/>
                  </a:lnTo>
                  <a:lnTo>
                    <a:pt x="792909" y="482679"/>
                  </a:lnTo>
                  <a:lnTo>
                    <a:pt x="767001" y="488109"/>
                  </a:lnTo>
                  <a:lnTo>
                    <a:pt x="769096" y="496110"/>
                  </a:lnTo>
                  <a:lnTo>
                    <a:pt x="774525" y="495538"/>
                  </a:lnTo>
                  <a:lnTo>
                    <a:pt x="773764" y="504873"/>
                  </a:lnTo>
                  <a:lnTo>
                    <a:pt x="768334" y="505635"/>
                  </a:lnTo>
                  <a:lnTo>
                    <a:pt x="769668" y="514398"/>
                  </a:lnTo>
                  <a:lnTo>
                    <a:pt x="765000" y="525256"/>
                  </a:lnTo>
                  <a:lnTo>
                    <a:pt x="746617" y="532781"/>
                  </a:lnTo>
                  <a:lnTo>
                    <a:pt x="731568" y="534876"/>
                  </a:lnTo>
                  <a:lnTo>
                    <a:pt x="716042" y="538305"/>
                  </a:lnTo>
                  <a:lnTo>
                    <a:pt x="713184" y="530781"/>
                  </a:lnTo>
                  <a:lnTo>
                    <a:pt x="688610" y="540401"/>
                  </a:lnTo>
                  <a:lnTo>
                    <a:pt x="671751" y="524875"/>
                  </a:lnTo>
                  <a:lnTo>
                    <a:pt x="655939" y="529542"/>
                  </a:lnTo>
                  <a:lnTo>
                    <a:pt x="655939" y="540401"/>
                  </a:lnTo>
                  <a:lnTo>
                    <a:pt x="647938" y="542496"/>
                  </a:lnTo>
                  <a:lnTo>
                    <a:pt x="647938" y="551355"/>
                  </a:lnTo>
                  <a:lnTo>
                    <a:pt x="634222" y="552879"/>
                  </a:lnTo>
                  <a:lnTo>
                    <a:pt x="621268" y="526971"/>
                  </a:lnTo>
                  <a:lnTo>
                    <a:pt x="598694" y="524875"/>
                  </a:lnTo>
                  <a:lnTo>
                    <a:pt x="572215" y="542496"/>
                  </a:lnTo>
                  <a:lnTo>
                    <a:pt x="555832" y="542496"/>
                  </a:lnTo>
                  <a:lnTo>
                    <a:pt x="553736" y="535734"/>
                  </a:lnTo>
                  <a:lnTo>
                    <a:pt x="561737" y="528971"/>
                  </a:lnTo>
                  <a:lnTo>
                    <a:pt x="561737" y="519351"/>
                  </a:lnTo>
                  <a:lnTo>
                    <a:pt x="570024" y="517255"/>
                  </a:lnTo>
                  <a:lnTo>
                    <a:pt x="568690" y="508397"/>
                  </a:lnTo>
                  <a:lnTo>
                    <a:pt x="562499" y="493347"/>
                  </a:lnTo>
                  <a:lnTo>
                    <a:pt x="559165" y="478298"/>
                  </a:lnTo>
                  <a:lnTo>
                    <a:pt x="539163" y="479631"/>
                  </a:lnTo>
                  <a:lnTo>
                    <a:pt x="528304" y="454962"/>
                  </a:lnTo>
                  <a:lnTo>
                    <a:pt x="541258" y="438674"/>
                  </a:lnTo>
                  <a:lnTo>
                    <a:pt x="534495" y="424386"/>
                  </a:lnTo>
                  <a:lnTo>
                    <a:pt x="518112" y="431911"/>
                  </a:lnTo>
                  <a:lnTo>
                    <a:pt x="512683" y="421053"/>
                  </a:lnTo>
                  <a:lnTo>
                    <a:pt x="504396" y="423148"/>
                  </a:lnTo>
                  <a:lnTo>
                    <a:pt x="504396" y="417719"/>
                  </a:lnTo>
                  <a:lnTo>
                    <a:pt x="490966" y="421053"/>
                  </a:lnTo>
                  <a:lnTo>
                    <a:pt x="493062" y="428577"/>
                  </a:lnTo>
                  <a:lnTo>
                    <a:pt x="480584" y="425720"/>
                  </a:lnTo>
                  <a:lnTo>
                    <a:pt x="481346" y="435340"/>
                  </a:lnTo>
                  <a:lnTo>
                    <a:pt x="464296" y="434007"/>
                  </a:lnTo>
                  <a:lnTo>
                    <a:pt x="468392" y="427815"/>
                  </a:lnTo>
                  <a:lnTo>
                    <a:pt x="468392" y="416385"/>
                  </a:lnTo>
                  <a:lnTo>
                    <a:pt x="448675" y="418195"/>
                  </a:lnTo>
                  <a:lnTo>
                    <a:pt x="447913" y="401907"/>
                  </a:lnTo>
                  <a:lnTo>
                    <a:pt x="440388" y="412290"/>
                  </a:lnTo>
                  <a:lnTo>
                    <a:pt x="422767" y="415623"/>
                  </a:lnTo>
                  <a:lnTo>
                    <a:pt x="418576" y="407337"/>
                  </a:lnTo>
                  <a:lnTo>
                    <a:pt x="410289" y="411528"/>
                  </a:lnTo>
                  <a:lnTo>
                    <a:pt x="400955" y="400669"/>
                  </a:lnTo>
                  <a:lnTo>
                    <a:pt x="388477" y="395240"/>
                  </a:lnTo>
                  <a:lnTo>
                    <a:pt x="385905" y="378952"/>
                  </a:lnTo>
                  <a:lnTo>
                    <a:pt x="355044" y="377619"/>
                  </a:lnTo>
                  <a:lnTo>
                    <a:pt x="354568" y="367998"/>
                  </a:lnTo>
                  <a:lnTo>
                    <a:pt x="332756" y="371332"/>
                  </a:lnTo>
                  <a:lnTo>
                    <a:pt x="333232" y="385620"/>
                  </a:lnTo>
                  <a:lnTo>
                    <a:pt x="322374" y="385620"/>
                  </a:lnTo>
                  <a:lnTo>
                    <a:pt x="319040" y="388477"/>
                  </a:lnTo>
                  <a:lnTo>
                    <a:pt x="306848" y="389049"/>
                  </a:lnTo>
                  <a:lnTo>
                    <a:pt x="303990" y="384381"/>
                  </a:lnTo>
                  <a:lnTo>
                    <a:pt x="291036" y="385715"/>
                  </a:lnTo>
                  <a:lnTo>
                    <a:pt x="292370" y="392668"/>
                  </a:lnTo>
                  <a:lnTo>
                    <a:pt x="284369" y="392668"/>
                  </a:lnTo>
                  <a:lnTo>
                    <a:pt x="282273" y="383619"/>
                  </a:lnTo>
                  <a:lnTo>
                    <a:pt x="271415" y="383619"/>
                  </a:lnTo>
                  <a:lnTo>
                    <a:pt x="268557" y="376857"/>
                  </a:lnTo>
                  <a:lnTo>
                    <a:pt x="246555" y="383048"/>
                  </a:lnTo>
                  <a:lnTo>
                    <a:pt x="246555" y="393430"/>
                  </a:lnTo>
                  <a:lnTo>
                    <a:pt x="235696" y="395526"/>
                  </a:lnTo>
                  <a:lnTo>
                    <a:pt x="222742" y="388001"/>
                  </a:lnTo>
                  <a:lnTo>
                    <a:pt x="217313" y="394192"/>
                  </a:lnTo>
                  <a:lnTo>
                    <a:pt x="205692" y="386667"/>
                  </a:lnTo>
                  <a:lnTo>
                    <a:pt x="192738" y="390858"/>
                  </a:lnTo>
                  <a:lnTo>
                    <a:pt x="185976" y="385429"/>
                  </a:lnTo>
                  <a:lnTo>
                    <a:pt x="177689" y="385429"/>
                  </a:lnTo>
                  <a:lnTo>
                    <a:pt x="172260" y="392954"/>
                  </a:lnTo>
                  <a:lnTo>
                    <a:pt x="162925" y="395335"/>
                  </a:lnTo>
                  <a:cubicBezTo>
                    <a:pt x="163211" y="394287"/>
                    <a:pt x="160830" y="395049"/>
                    <a:pt x="161115" y="394859"/>
                  </a:cubicBezTo>
                  <a:lnTo>
                    <a:pt x="135398" y="394859"/>
                  </a:lnTo>
                  <a:lnTo>
                    <a:pt x="113586" y="396383"/>
                  </a:lnTo>
                  <a:lnTo>
                    <a:pt x="102727" y="388858"/>
                  </a:lnTo>
                  <a:lnTo>
                    <a:pt x="80915" y="366284"/>
                  </a:lnTo>
                  <a:lnTo>
                    <a:pt x="73962" y="370951"/>
                  </a:lnTo>
                  <a:lnTo>
                    <a:pt x="69771" y="366284"/>
                  </a:lnTo>
                  <a:lnTo>
                    <a:pt x="61770" y="373809"/>
                  </a:lnTo>
                  <a:lnTo>
                    <a:pt x="63103" y="380571"/>
                  </a:lnTo>
                  <a:lnTo>
                    <a:pt x="53483" y="381333"/>
                  </a:lnTo>
                  <a:lnTo>
                    <a:pt x="46720" y="366284"/>
                  </a:lnTo>
                  <a:lnTo>
                    <a:pt x="31194" y="365522"/>
                  </a:lnTo>
                  <a:lnTo>
                    <a:pt x="29861" y="365236"/>
                  </a:lnTo>
                  <a:lnTo>
                    <a:pt x="29099" y="372951"/>
                  </a:lnTo>
                  <a:lnTo>
                    <a:pt x="31194" y="353997"/>
                  </a:lnTo>
                  <a:lnTo>
                    <a:pt x="20812" y="339519"/>
                  </a:lnTo>
                  <a:lnTo>
                    <a:pt x="42053" y="309229"/>
                  </a:lnTo>
                  <a:lnTo>
                    <a:pt x="50816" y="303038"/>
                  </a:lnTo>
                  <a:lnTo>
                    <a:pt x="50054" y="295513"/>
                  </a:lnTo>
                  <a:lnTo>
                    <a:pt x="62532" y="288274"/>
                  </a:lnTo>
                  <a:lnTo>
                    <a:pt x="73390" y="290084"/>
                  </a:lnTo>
                  <a:lnTo>
                    <a:pt x="91773" y="273225"/>
                  </a:lnTo>
                  <a:lnTo>
                    <a:pt x="84820" y="268272"/>
                  </a:lnTo>
                  <a:lnTo>
                    <a:pt x="90821" y="272367"/>
                  </a:lnTo>
                  <a:lnTo>
                    <a:pt x="96536" y="265605"/>
                  </a:lnTo>
                  <a:lnTo>
                    <a:pt x="101965" y="266081"/>
                  </a:lnTo>
                  <a:lnTo>
                    <a:pt x="104061" y="276939"/>
                  </a:lnTo>
                  <a:lnTo>
                    <a:pt x="114157" y="283988"/>
                  </a:lnTo>
                  <a:lnTo>
                    <a:pt x="132540" y="262747"/>
                  </a:lnTo>
                  <a:lnTo>
                    <a:pt x="146256" y="273129"/>
                  </a:lnTo>
                  <a:lnTo>
                    <a:pt x="156353" y="271034"/>
                  </a:lnTo>
                  <a:lnTo>
                    <a:pt x="162544" y="260652"/>
                  </a:lnTo>
                  <a:lnTo>
                    <a:pt x="185880" y="253127"/>
                  </a:lnTo>
                  <a:lnTo>
                    <a:pt x="189214" y="236268"/>
                  </a:lnTo>
                  <a:lnTo>
                    <a:pt x="206073" y="236268"/>
                  </a:lnTo>
                  <a:lnTo>
                    <a:pt x="213598" y="244269"/>
                  </a:lnTo>
                  <a:lnTo>
                    <a:pt x="234839" y="241697"/>
                  </a:lnTo>
                  <a:lnTo>
                    <a:pt x="238173" y="231315"/>
                  </a:lnTo>
                  <a:lnTo>
                    <a:pt x="221885" y="216265"/>
                  </a:lnTo>
                  <a:lnTo>
                    <a:pt x="231981" y="202835"/>
                  </a:lnTo>
                  <a:lnTo>
                    <a:pt x="242840" y="202835"/>
                  </a:lnTo>
                  <a:lnTo>
                    <a:pt x="248269" y="187785"/>
                  </a:lnTo>
                  <a:lnTo>
                    <a:pt x="243602" y="181594"/>
                  </a:lnTo>
                  <a:lnTo>
                    <a:pt x="247793" y="172736"/>
                  </a:lnTo>
                  <a:lnTo>
                    <a:pt x="276082" y="161115"/>
                  </a:lnTo>
                  <a:lnTo>
                    <a:pt x="299895" y="171974"/>
                  </a:lnTo>
                  <a:lnTo>
                    <a:pt x="315706" y="171974"/>
                  </a:lnTo>
                  <a:lnTo>
                    <a:pt x="327327" y="168069"/>
                  </a:lnTo>
                  <a:lnTo>
                    <a:pt x="345710" y="173498"/>
                  </a:lnTo>
                  <a:cubicBezTo>
                    <a:pt x="345710" y="173498"/>
                    <a:pt x="363331" y="182356"/>
                    <a:pt x="370094" y="181499"/>
                  </a:cubicBezTo>
                  <a:cubicBezTo>
                    <a:pt x="377142" y="181023"/>
                    <a:pt x="387239" y="174736"/>
                    <a:pt x="387239" y="174736"/>
                  </a:cubicBezTo>
                  <a:lnTo>
                    <a:pt x="401526" y="173403"/>
                  </a:lnTo>
                  <a:lnTo>
                    <a:pt x="417814" y="174736"/>
                  </a:lnTo>
                  <a:lnTo>
                    <a:pt x="425339" y="182261"/>
                  </a:lnTo>
                  <a:lnTo>
                    <a:pt x="435721" y="181499"/>
                  </a:lnTo>
                  <a:lnTo>
                    <a:pt x="446580" y="176832"/>
                  </a:lnTo>
                  <a:lnTo>
                    <a:pt x="445818" y="168545"/>
                  </a:lnTo>
                  <a:lnTo>
                    <a:pt x="468392" y="158925"/>
                  </a:lnTo>
                  <a:lnTo>
                    <a:pt x="469154" y="150066"/>
                  </a:lnTo>
                  <a:lnTo>
                    <a:pt x="479250" y="145875"/>
                  </a:lnTo>
                  <a:lnTo>
                    <a:pt x="475917" y="115300"/>
                  </a:lnTo>
                  <a:lnTo>
                    <a:pt x="485537" y="110633"/>
                  </a:lnTo>
                  <a:lnTo>
                    <a:pt x="491538" y="115300"/>
                  </a:lnTo>
                  <a:lnTo>
                    <a:pt x="503158" y="110633"/>
                  </a:lnTo>
                  <a:lnTo>
                    <a:pt x="511445" y="116634"/>
                  </a:lnTo>
                  <a:lnTo>
                    <a:pt x="522875" y="118729"/>
                  </a:lnTo>
                  <a:cubicBezTo>
                    <a:pt x="522875" y="118729"/>
                    <a:pt x="533257" y="101108"/>
                    <a:pt x="531924" y="109109"/>
                  </a:cubicBezTo>
                  <a:cubicBezTo>
                    <a:pt x="530400" y="117396"/>
                    <a:pt x="546211" y="103108"/>
                    <a:pt x="546211" y="103108"/>
                  </a:cubicBezTo>
                  <a:lnTo>
                    <a:pt x="557641" y="111966"/>
                  </a:lnTo>
                  <a:lnTo>
                    <a:pt x="569262" y="122063"/>
                  </a:lnTo>
                  <a:lnTo>
                    <a:pt x="564594" y="131112"/>
                  </a:lnTo>
                  <a:lnTo>
                    <a:pt x="572119" y="134445"/>
                  </a:lnTo>
                  <a:lnTo>
                    <a:pt x="582216" y="113967"/>
                  </a:lnTo>
                  <a:lnTo>
                    <a:pt x="606028" y="116538"/>
                  </a:lnTo>
                  <a:lnTo>
                    <a:pt x="617744" y="111871"/>
                  </a:lnTo>
                  <a:lnTo>
                    <a:pt x="630698" y="110538"/>
                  </a:lnTo>
                  <a:lnTo>
                    <a:pt x="631460" y="103013"/>
                  </a:lnTo>
                  <a:lnTo>
                    <a:pt x="625745" y="100155"/>
                  </a:lnTo>
                  <a:lnTo>
                    <a:pt x="625745" y="94726"/>
                  </a:lnTo>
                  <a:lnTo>
                    <a:pt x="644890" y="92154"/>
                  </a:lnTo>
                  <a:lnTo>
                    <a:pt x="651653" y="63389"/>
                  </a:lnTo>
                  <a:lnTo>
                    <a:pt x="664607" y="50435"/>
                  </a:lnTo>
                  <a:lnTo>
                    <a:pt x="685848" y="51197"/>
                  </a:lnTo>
                  <a:lnTo>
                    <a:pt x="686610" y="66246"/>
                  </a:lnTo>
                  <a:lnTo>
                    <a:pt x="698040" y="65484"/>
                  </a:lnTo>
                  <a:lnTo>
                    <a:pt x="702993" y="57960"/>
                  </a:lnTo>
                  <a:lnTo>
                    <a:pt x="718518" y="70914"/>
                  </a:lnTo>
                  <a:lnTo>
                    <a:pt x="718042" y="77676"/>
                  </a:lnTo>
                  <a:lnTo>
                    <a:pt x="725281" y="92726"/>
                  </a:lnTo>
                  <a:lnTo>
                    <a:pt x="730710" y="92726"/>
                  </a:lnTo>
                  <a:lnTo>
                    <a:pt x="730710" y="85201"/>
                  </a:lnTo>
                  <a:lnTo>
                    <a:pt x="738235" y="85963"/>
                  </a:lnTo>
                  <a:lnTo>
                    <a:pt x="742331" y="90630"/>
                  </a:lnTo>
                  <a:lnTo>
                    <a:pt x="762810" y="97679"/>
                  </a:lnTo>
                  <a:lnTo>
                    <a:pt x="764905" y="92726"/>
                  </a:lnTo>
                  <a:lnTo>
                    <a:pt x="760238" y="88821"/>
                  </a:lnTo>
                  <a:lnTo>
                    <a:pt x="768239" y="83391"/>
                  </a:lnTo>
                  <a:lnTo>
                    <a:pt x="772430" y="94821"/>
                  </a:lnTo>
                  <a:lnTo>
                    <a:pt x="777097" y="98155"/>
                  </a:lnTo>
                  <a:lnTo>
                    <a:pt x="780431" y="93488"/>
                  </a:lnTo>
                  <a:lnTo>
                    <a:pt x="786146" y="92154"/>
                  </a:lnTo>
                  <a:lnTo>
                    <a:pt x="788718" y="87963"/>
                  </a:lnTo>
                  <a:lnTo>
                    <a:pt x="810530" y="85868"/>
                  </a:lnTo>
                  <a:lnTo>
                    <a:pt x="811864" y="80439"/>
                  </a:lnTo>
                  <a:lnTo>
                    <a:pt x="805101" y="79105"/>
                  </a:lnTo>
                  <a:lnTo>
                    <a:pt x="806434" y="51864"/>
                  </a:lnTo>
                  <a:lnTo>
                    <a:pt x="800433" y="49768"/>
                  </a:lnTo>
                  <a:lnTo>
                    <a:pt x="800433" y="40719"/>
                  </a:lnTo>
                  <a:lnTo>
                    <a:pt x="805101" y="33957"/>
                  </a:lnTo>
                  <a:lnTo>
                    <a:pt x="791575" y="24336"/>
                  </a:lnTo>
                  <a:lnTo>
                    <a:pt x="801195" y="3572"/>
                  </a:lnTo>
                  <a:lnTo>
                    <a:pt x="815483" y="7953"/>
                  </a:lnTo>
                  <a:lnTo>
                    <a:pt x="826913" y="5382"/>
                  </a:lnTo>
                  <a:lnTo>
                    <a:pt x="831866" y="16812"/>
                  </a:lnTo>
                  <a:lnTo>
                    <a:pt x="862441" y="20431"/>
                  </a:lnTo>
                  <a:lnTo>
                    <a:pt x="891778" y="31290"/>
                  </a:lnTo>
                  <a:lnTo>
                    <a:pt x="894636" y="15478"/>
                  </a:lnTo>
                  <a:lnTo>
                    <a:pt x="903494" y="12144"/>
                  </a:lnTo>
                  <a:lnTo>
                    <a:pt x="906828" y="20431"/>
                  </a:lnTo>
                  <a:lnTo>
                    <a:pt x="916448" y="19669"/>
                  </a:lnTo>
                  <a:lnTo>
                    <a:pt x="921115" y="27194"/>
                  </a:lnTo>
                  <a:lnTo>
                    <a:pt x="911019" y="37290"/>
                  </a:lnTo>
                  <a:lnTo>
                    <a:pt x="923211" y="57769"/>
                  </a:lnTo>
                  <a:lnTo>
                    <a:pt x="912352" y="61960"/>
                  </a:lnTo>
                  <a:lnTo>
                    <a:pt x="942451" y="100822"/>
                  </a:lnTo>
                  <a:lnTo>
                    <a:pt x="942451" y="89964"/>
                  </a:lnTo>
                  <a:lnTo>
                    <a:pt x="958834" y="88630"/>
                  </a:lnTo>
                  <a:lnTo>
                    <a:pt x="958834" y="97488"/>
                  </a:lnTo>
                  <a:lnTo>
                    <a:pt x="979789" y="95393"/>
                  </a:lnTo>
                  <a:lnTo>
                    <a:pt x="981885" y="105013"/>
                  </a:lnTo>
                  <a:lnTo>
                    <a:pt x="994362" y="105013"/>
                  </a:lnTo>
                  <a:lnTo>
                    <a:pt x="996934" y="85868"/>
                  </a:lnTo>
                  <a:lnTo>
                    <a:pt x="1002364" y="81201"/>
                  </a:lnTo>
                  <a:lnTo>
                    <a:pt x="1018746" y="87963"/>
                  </a:lnTo>
                  <a:lnTo>
                    <a:pt x="1029605" y="88725"/>
                  </a:lnTo>
                  <a:lnTo>
                    <a:pt x="1049608" y="93393"/>
                  </a:lnTo>
                  <a:lnTo>
                    <a:pt x="1069324" y="111776"/>
                  </a:lnTo>
                  <a:lnTo>
                    <a:pt x="1071991" y="112633"/>
                  </a:lnTo>
                  <a:lnTo>
                    <a:pt x="1071991" y="112633"/>
                  </a:lnTo>
                  <a:close/>
                  <a:moveTo>
                    <a:pt x="4905" y="376285"/>
                  </a:moveTo>
                  <a:lnTo>
                    <a:pt x="4905" y="376285"/>
                  </a:lnTo>
                  <a:lnTo>
                    <a:pt x="3572" y="377619"/>
                  </a:lnTo>
                  <a:lnTo>
                    <a:pt x="4905" y="376285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7" name="Полилиния: фигура 518">
              <a:extLst>
                <a:ext uri="{FF2B5EF4-FFF2-40B4-BE49-F238E27FC236}">
                  <a16:creationId xmlns:a16="http://schemas.microsoft.com/office/drawing/2014/main" id="{CD1DA133-1BD6-993D-7448-668C5013352A}"/>
                </a:ext>
              </a:extLst>
            </p:cNvPr>
            <p:cNvSpPr/>
            <p:nvPr/>
          </p:nvSpPr>
          <p:spPr>
            <a:xfrm>
              <a:off x="7261597" y="3159394"/>
              <a:ext cx="1896116" cy="1307757"/>
            </a:xfrm>
            <a:custGeom>
              <a:avLst/>
              <a:gdLst>
                <a:gd name="connsiteX0" fmla="*/ 941784 w 1000125"/>
                <a:gd name="connsiteY0" fmla="*/ 189690 h 676275"/>
                <a:gd name="connsiteX1" fmla="*/ 932164 w 1000125"/>
                <a:gd name="connsiteY1" fmla="*/ 190738 h 676275"/>
                <a:gd name="connsiteX2" fmla="*/ 930069 w 1000125"/>
                <a:gd name="connsiteY2" fmla="*/ 185309 h 676275"/>
                <a:gd name="connsiteX3" fmla="*/ 920448 w 1000125"/>
                <a:gd name="connsiteY3" fmla="*/ 187404 h 676275"/>
                <a:gd name="connsiteX4" fmla="*/ 920448 w 1000125"/>
                <a:gd name="connsiteY4" fmla="*/ 199596 h 676275"/>
                <a:gd name="connsiteX5" fmla="*/ 908257 w 1000125"/>
                <a:gd name="connsiteY5" fmla="*/ 201120 h 676275"/>
                <a:gd name="connsiteX6" fmla="*/ 880253 w 1000125"/>
                <a:gd name="connsiteY6" fmla="*/ 177784 h 676275"/>
                <a:gd name="connsiteX7" fmla="*/ 859012 w 1000125"/>
                <a:gd name="connsiteY7" fmla="*/ 205788 h 676275"/>
                <a:gd name="connsiteX8" fmla="*/ 855679 w 1000125"/>
                <a:gd name="connsiteY8" fmla="*/ 215884 h 676275"/>
                <a:gd name="connsiteX9" fmla="*/ 858536 w 1000125"/>
                <a:gd name="connsiteY9" fmla="*/ 225504 h 676275"/>
                <a:gd name="connsiteX10" fmla="*/ 849773 w 1000125"/>
                <a:gd name="connsiteY10" fmla="*/ 228838 h 676275"/>
                <a:gd name="connsiteX11" fmla="*/ 840724 w 1000125"/>
                <a:gd name="connsiteY11" fmla="*/ 222075 h 676275"/>
                <a:gd name="connsiteX12" fmla="*/ 834723 w 1000125"/>
                <a:gd name="connsiteY12" fmla="*/ 229600 h 676275"/>
                <a:gd name="connsiteX13" fmla="*/ 830532 w 1000125"/>
                <a:gd name="connsiteY13" fmla="*/ 224171 h 676275"/>
                <a:gd name="connsiteX14" fmla="*/ 835200 w 1000125"/>
                <a:gd name="connsiteY14" fmla="*/ 212550 h 676275"/>
                <a:gd name="connsiteX15" fmla="*/ 821674 w 1000125"/>
                <a:gd name="connsiteY15" fmla="*/ 197025 h 676275"/>
                <a:gd name="connsiteX16" fmla="*/ 827104 w 1000125"/>
                <a:gd name="connsiteY16" fmla="*/ 186642 h 676275"/>
                <a:gd name="connsiteX17" fmla="*/ 809197 w 1000125"/>
                <a:gd name="connsiteY17" fmla="*/ 169783 h 676275"/>
                <a:gd name="connsiteX18" fmla="*/ 794909 w 1000125"/>
                <a:gd name="connsiteY18" fmla="*/ 161496 h 676275"/>
                <a:gd name="connsiteX19" fmla="*/ 797766 w 1000125"/>
                <a:gd name="connsiteY19" fmla="*/ 153972 h 676275"/>
                <a:gd name="connsiteX20" fmla="*/ 789480 w 1000125"/>
                <a:gd name="connsiteY20" fmla="*/ 145685 h 676275"/>
                <a:gd name="connsiteX21" fmla="*/ 792337 w 1000125"/>
                <a:gd name="connsiteY21" fmla="*/ 136350 h 676275"/>
                <a:gd name="connsiteX22" fmla="*/ 784813 w 1000125"/>
                <a:gd name="connsiteY22" fmla="*/ 129302 h 676275"/>
                <a:gd name="connsiteX23" fmla="*/ 767667 w 1000125"/>
                <a:gd name="connsiteY23" fmla="*/ 127206 h 676275"/>
                <a:gd name="connsiteX24" fmla="*/ 769001 w 1000125"/>
                <a:gd name="connsiteY24" fmla="*/ 118348 h 676275"/>
                <a:gd name="connsiteX25" fmla="*/ 760143 w 1000125"/>
                <a:gd name="connsiteY25" fmla="*/ 116253 h 676275"/>
                <a:gd name="connsiteX26" fmla="*/ 761476 w 1000125"/>
                <a:gd name="connsiteY26" fmla="*/ 106918 h 676275"/>
                <a:gd name="connsiteX27" fmla="*/ 756047 w 1000125"/>
                <a:gd name="connsiteY27" fmla="*/ 102727 h 676275"/>
                <a:gd name="connsiteX28" fmla="*/ 759381 w 1000125"/>
                <a:gd name="connsiteY28" fmla="*/ 92345 h 676275"/>
                <a:gd name="connsiteX29" fmla="*/ 750046 w 1000125"/>
                <a:gd name="connsiteY29" fmla="*/ 83487 h 676275"/>
                <a:gd name="connsiteX30" fmla="*/ 740998 w 1000125"/>
                <a:gd name="connsiteY30" fmla="*/ 79296 h 676275"/>
                <a:gd name="connsiteX31" fmla="*/ 748046 w 1000125"/>
                <a:gd name="connsiteY31" fmla="*/ 65008 h 676275"/>
                <a:gd name="connsiteX32" fmla="*/ 735568 w 1000125"/>
                <a:gd name="connsiteY32" fmla="*/ 54912 h 676275"/>
                <a:gd name="connsiteX33" fmla="*/ 726234 w 1000125"/>
                <a:gd name="connsiteY33" fmla="*/ 67866 h 676275"/>
                <a:gd name="connsiteX34" fmla="*/ 718709 w 1000125"/>
                <a:gd name="connsiteY34" fmla="*/ 71771 h 676275"/>
                <a:gd name="connsiteX35" fmla="*/ 713756 w 1000125"/>
                <a:gd name="connsiteY35" fmla="*/ 78724 h 676275"/>
                <a:gd name="connsiteX36" fmla="*/ 706231 w 1000125"/>
                <a:gd name="connsiteY36" fmla="*/ 80820 h 676275"/>
                <a:gd name="connsiteX37" fmla="*/ 700231 w 1000125"/>
                <a:gd name="connsiteY37" fmla="*/ 86820 h 676275"/>
                <a:gd name="connsiteX38" fmla="*/ 687753 w 1000125"/>
                <a:gd name="connsiteY38" fmla="*/ 81391 h 676275"/>
                <a:gd name="connsiteX39" fmla="*/ 669369 w 1000125"/>
                <a:gd name="connsiteY39" fmla="*/ 83487 h 676275"/>
                <a:gd name="connsiteX40" fmla="*/ 665179 w 1000125"/>
                <a:gd name="connsiteY40" fmla="*/ 74628 h 676275"/>
                <a:gd name="connsiteX41" fmla="*/ 655082 w 1000125"/>
                <a:gd name="connsiteY41" fmla="*/ 79296 h 676275"/>
                <a:gd name="connsiteX42" fmla="*/ 649653 w 1000125"/>
                <a:gd name="connsiteY42" fmla="*/ 72533 h 676275"/>
                <a:gd name="connsiteX43" fmla="*/ 617458 w 1000125"/>
                <a:gd name="connsiteY43" fmla="*/ 73866 h 676275"/>
                <a:gd name="connsiteX44" fmla="*/ 604028 w 1000125"/>
                <a:gd name="connsiteY44" fmla="*/ 62436 h 676275"/>
                <a:gd name="connsiteX45" fmla="*/ 589740 w 1000125"/>
                <a:gd name="connsiteY45" fmla="*/ 60341 h 676275"/>
                <a:gd name="connsiteX46" fmla="*/ 578120 w 1000125"/>
                <a:gd name="connsiteY46" fmla="*/ 46053 h 676275"/>
                <a:gd name="connsiteX47" fmla="*/ 569833 w 1000125"/>
                <a:gd name="connsiteY47" fmla="*/ 45291 h 676275"/>
                <a:gd name="connsiteX48" fmla="*/ 568500 w 1000125"/>
                <a:gd name="connsiteY48" fmla="*/ 37767 h 676275"/>
                <a:gd name="connsiteX49" fmla="*/ 555546 w 1000125"/>
                <a:gd name="connsiteY49" fmla="*/ 28908 h 676275"/>
                <a:gd name="connsiteX50" fmla="*/ 548783 w 1000125"/>
                <a:gd name="connsiteY50" fmla="*/ 34338 h 676275"/>
                <a:gd name="connsiteX51" fmla="*/ 542592 w 1000125"/>
                <a:gd name="connsiteY51" fmla="*/ 28908 h 676275"/>
                <a:gd name="connsiteX52" fmla="*/ 549355 w 1000125"/>
                <a:gd name="connsiteY52" fmla="*/ 21384 h 676275"/>
                <a:gd name="connsiteX53" fmla="*/ 534591 w 1000125"/>
                <a:gd name="connsiteY53" fmla="*/ 10525 h 676275"/>
                <a:gd name="connsiteX54" fmla="*/ 508683 w 1000125"/>
                <a:gd name="connsiteY54" fmla="*/ 11097 h 676275"/>
                <a:gd name="connsiteX55" fmla="*/ 501730 w 1000125"/>
                <a:gd name="connsiteY55" fmla="*/ 16240 h 676275"/>
                <a:gd name="connsiteX56" fmla="*/ 502491 w 1000125"/>
                <a:gd name="connsiteY56" fmla="*/ 18050 h 676275"/>
                <a:gd name="connsiteX57" fmla="*/ 492109 w 1000125"/>
                <a:gd name="connsiteY57" fmla="*/ 18050 h 676275"/>
                <a:gd name="connsiteX58" fmla="*/ 482013 w 1000125"/>
                <a:gd name="connsiteY58" fmla="*/ 4334 h 676275"/>
                <a:gd name="connsiteX59" fmla="*/ 473250 w 1000125"/>
                <a:gd name="connsiteY59" fmla="*/ 3572 h 676275"/>
                <a:gd name="connsiteX60" fmla="*/ 465725 w 1000125"/>
                <a:gd name="connsiteY60" fmla="*/ 18050 h 676275"/>
                <a:gd name="connsiteX61" fmla="*/ 460296 w 1000125"/>
                <a:gd name="connsiteY61" fmla="*/ 8430 h 676275"/>
                <a:gd name="connsiteX62" fmla="*/ 448104 w 1000125"/>
                <a:gd name="connsiteY62" fmla="*/ 8430 h 676275"/>
                <a:gd name="connsiteX63" fmla="*/ 444008 w 1000125"/>
                <a:gd name="connsiteY63" fmla="*/ 11763 h 676275"/>
                <a:gd name="connsiteX64" fmla="*/ 438579 w 1000125"/>
                <a:gd name="connsiteY64" fmla="*/ 11287 h 676275"/>
                <a:gd name="connsiteX65" fmla="*/ 428958 w 1000125"/>
                <a:gd name="connsiteY65" fmla="*/ 22908 h 676275"/>
                <a:gd name="connsiteX66" fmla="*/ 420672 w 1000125"/>
                <a:gd name="connsiteY66" fmla="*/ 24241 h 676275"/>
                <a:gd name="connsiteX67" fmla="*/ 414671 w 1000125"/>
                <a:gd name="connsiteY67" fmla="*/ 30432 h 676275"/>
                <a:gd name="connsiteX68" fmla="*/ 398859 w 1000125"/>
                <a:gd name="connsiteY68" fmla="*/ 31194 h 676275"/>
                <a:gd name="connsiteX69" fmla="*/ 380476 w 1000125"/>
                <a:gd name="connsiteY69" fmla="*/ 58912 h 676275"/>
                <a:gd name="connsiteX70" fmla="*/ 369618 w 1000125"/>
                <a:gd name="connsiteY70" fmla="*/ 52911 h 676275"/>
                <a:gd name="connsiteX71" fmla="*/ 361617 w 1000125"/>
                <a:gd name="connsiteY71" fmla="*/ 56245 h 676275"/>
                <a:gd name="connsiteX72" fmla="*/ 348663 w 1000125"/>
                <a:gd name="connsiteY72" fmla="*/ 46625 h 676275"/>
                <a:gd name="connsiteX73" fmla="*/ 350473 w 1000125"/>
                <a:gd name="connsiteY73" fmla="*/ 60341 h 676275"/>
                <a:gd name="connsiteX74" fmla="*/ 331518 w 1000125"/>
                <a:gd name="connsiteY74" fmla="*/ 73295 h 676275"/>
                <a:gd name="connsiteX75" fmla="*/ 336185 w 1000125"/>
                <a:gd name="connsiteY75" fmla="*/ 87582 h 676275"/>
                <a:gd name="connsiteX76" fmla="*/ 323993 w 1000125"/>
                <a:gd name="connsiteY76" fmla="*/ 105966 h 676275"/>
                <a:gd name="connsiteX77" fmla="*/ 325326 w 1000125"/>
                <a:gd name="connsiteY77" fmla="*/ 125111 h 676275"/>
                <a:gd name="connsiteX78" fmla="*/ 336947 w 1000125"/>
                <a:gd name="connsiteY78" fmla="*/ 139875 h 676275"/>
                <a:gd name="connsiteX79" fmla="*/ 337423 w 1000125"/>
                <a:gd name="connsiteY79" fmla="*/ 148923 h 676275"/>
                <a:gd name="connsiteX80" fmla="*/ 323136 w 1000125"/>
                <a:gd name="connsiteY80" fmla="*/ 151019 h 676275"/>
                <a:gd name="connsiteX81" fmla="*/ 323898 w 1000125"/>
                <a:gd name="connsiteY81" fmla="*/ 163211 h 676275"/>
                <a:gd name="connsiteX82" fmla="*/ 332756 w 1000125"/>
                <a:gd name="connsiteY82" fmla="*/ 163687 h 676275"/>
                <a:gd name="connsiteX83" fmla="*/ 330660 w 1000125"/>
                <a:gd name="connsiteY83" fmla="*/ 178737 h 676275"/>
                <a:gd name="connsiteX84" fmla="*/ 308086 w 1000125"/>
                <a:gd name="connsiteY84" fmla="*/ 178260 h 676275"/>
                <a:gd name="connsiteX85" fmla="*/ 278749 w 1000125"/>
                <a:gd name="connsiteY85" fmla="*/ 164544 h 676275"/>
                <a:gd name="connsiteX86" fmla="*/ 272748 w 1000125"/>
                <a:gd name="connsiteY86" fmla="*/ 152352 h 676275"/>
                <a:gd name="connsiteX87" fmla="*/ 241888 w 1000125"/>
                <a:gd name="connsiteY87" fmla="*/ 133207 h 676275"/>
                <a:gd name="connsiteX88" fmla="*/ 224266 w 1000125"/>
                <a:gd name="connsiteY88" fmla="*/ 129873 h 676275"/>
                <a:gd name="connsiteX89" fmla="*/ 227409 w 1000125"/>
                <a:gd name="connsiteY89" fmla="*/ 130445 h 676275"/>
                <a:gd name="connsiteX90" fmla="*/ 223504 w 1000125"/>
                <a:gd name="connsiteY90" fmla="*/ 142923 h 676275"/>
                <a:gd name="connsiteX91" fmla="*/ 215980 w 1000125"/>
                <a:gd name="connsiteY91" fmla="*/ 142923 h 676275"/>
                <a:gd name="connsiteX92" fmla="*/ 215408 w 1000125"/>
                <a:gd name="connsiteY92" fmla="*/ 170164 h 676275"/>
                <a:gd name="connsiteX93" fmla="*/ 207121 w 1000125"/>
                <a:gd name="connsiteY93" fmla="*/ 170926 h 676275"/>
                <a:gd name="connsiteX94" fmla="*/ 205788 w 1000125"/>
                <a:gd name="connsiteY94" fmla="*/ 162068 h 676275"/>
                <a:gd name="connsiteX95" fmla="*/ 201692 w 1000125"/>
                <a:gd name="connsiteY95" fmla="*/ 162544 h 676275"/>
                <a:gd name="connsiteX96" fmla="*/ 199120 w 1000125"/>
                <a:gd name="connsiteY96" fmla="*/ 172164 h 676275"/>
                <a:gd name="connsiteX97" fmla="*/ 179118 w 1000125"/>
                <a:gd name="connsiteY97" fmla="*/ 170831 h 676275"/>
                <a:gd name="connsiteX98" fmla="*/ 179118 w 1000125"/>
                <a:gd name="connsiteY98" fmla="*/ 159115 h 676275"/>
                <a:gd name="connsiteX99" fmla="*/ 165592 w 1000125"/>
                <a:gd name="connsiteY99" fmla="*/ 159115 h 676275"/>
                <a:gd name="connsiteX100" fmla="*/ 160163 w 1000125"/>
                <a:gd name="connsiteY100" fmla="*/ 167973 h 676275"/>
                <a:gd name="connsiteX101" fmla="*/ 153210 w 1000125"/>
                <a:gd name="connsiteY101" fmla="*/ 168735 h 676275"/>
                <a:gd name="connsiteX102" fmla="*/ 145685 w 1000125"/>
                <a:gd name="connsiteY102" fmla="*/ 164544 h 676275"/>
                <a:gd name="connsiteX103" fmla="*/ 147781 w 1000125"/>
                <a:gd name="connsiteY103" fmla="*/ 182928 h 676275"/>
                <a:gd name="connsiteX104" fmla="*/ 164925 w 1000125"/>
                <a:gd name="connsiteY104" fmla="*/ 197977 h 676275"/>
                <a:gd name="connsiteX105" fmla="*/ 175784 w 1000125"/>
                <a:gd name="connsiteY105" fmla="*/ 196644 h 676275"/>
                <a:gd name="connsiteX106" fmla="*/ 193691 w 1000125"/>
                <a:gd name="connsiteY106" fmla="*/ 210169 h 676275"/>
                <a:gd name="connsiteX107" fmla="*/ 201216 w 1000125"/>
                <a:gd name="connsiteY107" fmla="*/ 210169 h 676275"/>
                <a:gd name="connsiteX108" fmla="*/ 201216 w 1000125"/>
                <a:gd name="connsiteY108" fmla="*/ 218456 h 676275"/>
                <a:gd name="connsiteX109" fmla="*/ 192167 w 1000125"/>
                <a:gd name="connsiteY109" fmla="*/ 220551 h 676275"/>
                <a:gd name="connsiteX110" fmla="*/ 179975 w 1000125"/>
                <a:gd name="connsiteY110" fmla="*/ 235601 h 676275"/>
                <a:gd name="connsiteX111" fmla="*/ 157401 w 1000125"/>
                <a:gd name="connsiteY111" fmla="*/ 240268 h 676275"/>
                <a:gd name="connsiteX112" fmla="*/ 158734 w 1000125"/>
                <a:gd name="connsiteY112" fmla="*/ 253984 h 676275"/>
                <a:gd name="connsiteX113" fmla="*/ 146542 w 1000125"/>
                <a:gd name="connsiteY113" fmla="*/ 257318 h 676275"/>
                <a:gd name="connsiteX114" fmla="*/ 145780 w 1000125"/>
                <a:gd name="connsiteY114" fmla="*/ 249031 h 676275"/>
                <a:gd name="connsiteX115" fmla="*/ 130255 w 1000125"/>
                <a:gd name="connsiteY115" fmla="*/ 251127 h 676275"/>
                <a:gd name="connsiteX116" fmla="*/ 120634 w 1000125"/>
                <a:gd name="connsiteY116" fmla="*/ 271605 h 676275"/>
                <a:gd name="connsiteX117" fmla="*/ 125587 w 1000125"/>
                <a:gd name="connsiteY117" fmla="*/ 303800 h 676275"/>
                <a:gd name="connsiteX118" fmla="*/ 121491 w 1000125"/>
                <a:gd name="connsiteY118" fmla="*/ 310563 h 676275"/>
                <a:gd name="connsiteX119" fmla="*/ 129492 w 1000125"/>
                <a:gd name="connsiteY119" fmla="*/ 319326 h 676275"/>
                <a:gd name="connsiteX120" fmla="*/ 128921 w 1000125"/>
                <a:gd name="connsiteY120" fmla="*/ 326088 h 676275"/>
                <a:gd name="connsiteX121" fmla="*/ 124825 w 1000125"/>
                <a:gd name="connsiteY121" fmla="*/ 328946 h 676275"/>
                <a:gd name="connsiteX122" fmla="*/ 122730 w 1000125"/>
                <a:gd name="connsiteY122" fmla="*/ 342662 h 676275"/>
                <a:gd name="connsiteX123" fmla="*/ 132350 w 1000125"/>
                <a:gd name="connsiteY123" fmla="*/ 345234 h 676275"/>
                <a:gd name="connsiteX124" fmla="*/ 132350 w 1000125"/>
                <a:gd name="connsiteY124" fmla="*/ 350663 h 676275"/>
                <a:gd name="connsiteX125" fmla="*/ 128159 w 1000125"/>
                <a:gd name="connsiteY125" fmla="*/ 350663 h 676275"/>
                <a:gd name="connsiteX126" fmla="*/ 128921 w 1000125"/>
                <a:gd name="connsiteY126" fmla="*/ 358664 h 676275"/>
                <a:gd name="connsiteX127" fmla="*/ 136922 w 1000125"/>
                <a:gd name="connsiteY127" fmla="*/ 361998 h 676275"/>
                <a:gd name="connsiteX128" fmla="*/ 142351 w 1000125"/>
                <a:gd name="connsiteY128" fmla="*/ 382476 h 676275"/>
                <a:gd name="connsiteX129" fmla="*/ 131493 w 1000125"/>
                <a:gd name="connsiteY129" fmla="*/ 375523 h 676275"/>
                <a:gd name="connsiteX130" fmla="*/ 128921 w 1000125"/>
                <a:gd name="connsiteY130" fmla="*/ 390001 h 676275"/>
                <a:gd name="connsiteX131" fmla="*/ 115205 w 1000125"/>
                <a:gd name="connsiteY131" fmla="*/ 391335 h 676275"/>
                <a:gd name="connsiteX132" fmla="*/ 108442 w 1000125"/>
                <a:gd name="connsiteY132" fmla="*/ 404289 h 676275"/>
                <a:gd name="connsiteX133" fmla="*/ 96726 w 1000125"/>
                <a:gd name="connsiteY133" fmla="*/ 404765 h 676275"/>
                <a:gd name="connsiteX134" fmla="*/ 83296 w 1000125"/>
                <a:gd name="connsiteY134" fmla="*/ 411051 h 676275"/>
                <a:gd name="connsiteX135" fmla="*/ 89297 w 1000125"/>
                <a:gd name="connsiteY135" fmla="*/ 422672 h 676275"/>
                <a:gd name="connsiteX136" fmla="*/ 81296 w 1000125"/>
                <a:gd name="connsiteY136" fmla="*/ 436102 h 676275"/>
                <a:gd name="connsiteX137" fmla="*/ 73771 w 1000125"/>
                <a:gd name="connsiteY137" fmla="*/ 433530 h 676275"/>
                <a:gd name="connsiteX138" fmla="*/ 74248 w 1000125"/>
                <a:gd name="connsiteY138" fmla="*/ 414385 h 676275"/>
                <a:gd name="connsiteX139" fmla="*/ 67485 w 1000125"/>
                <a:gd name="connsiteY139" fmla="*/ 413909 h 676275"/>
                <a:gd name="connsiteX140" fmla="*/ 68818 w 1000125"/>
                <a:gd name="connsiteY140" fmla="*/ 405622 h 676275"/>
                <a:gd name="connsiteX141" fmla="*/ 57960 w 1000125"/>
                <a:gd name="connsiteY141" fmla="*/ 406384 h 676275"/>
                <a:gd name="connsiteX142" fmla="*/ 59293 w 1000125"/>
                <a:gd name="connsiteY142" fmla="*/ 422672 h 676275"/>
                <a:gd name="connsiteX143" fmla="*/ 48435 w 1000125"/>
                <a:gd name="connsiteY143" fmla="*/ 426101 h 676275"/>
                <a:gd name="connsiteX144" fmla="*/ 49197 w 1000125"/>
                <a:gd name="connsiteY144" fmla="*/ 432864 h 676275"/>
                <a:gd name="connsiteX145" fmla="*/ 60913 w 1000125"/>
                <a:gd name="connsiteY145" fmla="*/ 430768 h 676275"/>
                <a:gd name="connsiteX146" fmla="*/ 61389 w 1000125"/>
                <a:gd name="connsiteY146" fmla="*/ 437721 h 676275"/>
                <a:gd name="connsiteX147" fmla="*/ 33671 w 1000125"/>
                <a:gd name="connsiteY147" fmla="*/ 448580 h 676275"/>
                <a:gd name="connsiteX148" fmla="*/ 16526 w 1000125"/>
                <a:gd name="connsiteY148" fmla="*/ 458200 h 676275"/>
                <a:gd name="connsiteX149" fmla="*/ 13192 w 1000125"/>
                <a:gd name="connsiteY149" fmla="*/ 461534 h 676275"/>
                <a:gd name="connsiteX150" fmla="*/ 7001 w 1000125"/>
                <a:gd name="connsiteY150" fmla="*/ 464106 h 676275"/>
                <a:gd name="connsiteX151" fmla="*/ 15288 w 1000125"/>
                <a:gd name="connsiteY151" fmla="*/ 460772 h 676275"/>
                <a:gd name="connsiteX152" fmla="*/ 14526 w 1000125"/>
                <a:gd name="connsiteY152" fmla="*/ 470392 h 676275"/>
                <a:gd name="connsiteX153" fmla="*/ 5667 w 1000125"/>
                <a:gd name="connsiteY153" fmla="*/ 477917 h 676275"/>
                <a:gd name="connsiteX154" fmla="*/ 8239 w 1000125"/>
                <a:gd name="connsiteY154" fmla="*/ 488775 h 676275"/>
                <a:gd name="connsiteX155" fmla="*/ 3572 w 1000125"/>
                <a:gd name="connsiteY155" fmla="*/ 492966 h 676275"/>
                <a:gd name="connsiteX156" fmla="*/ 16526 w 1000125"/>
                <a:gd name="connsiteY156" fmla="*/ 509254 h 676275"/>
                <a:gd name="connsiteX157" fmla="*/ 29480 w 1000125"/>
                <a:gd name="connsiteY157" fmla="*/ 505063 h 676275"/>
                <a:gd name="connsiteX158" fmla="*/ 29480 w 1000125"/>
                <a:gd name="connsiteY158" fmla="*/ 520113 h 676275"/>
                <a:gd name="connsiteX159" fmla="*/ 33671 w 1000125"/>
                <a:gd name="connsiteY159" fmla="*/ 531828 h 676275"/>
                <a:gd name="connsiteX160" fmla="*/ 25384 w 1000125"/>
                <a:gd name="connsiteY160" fmla="*/ 536496 h 676275"/>
                <a:gd name="connsiteX161" fmla="*/ 28242 w 1000125"/>
                <a:gd name="connsiteY161" fmla="*/ 569166 h 676275"/>
                <a:gd name="connsiteX162" fmla="*/ 6239 w 1000125"/>
                <a:gd name="connsiteY162" fmla="*/ 574596 h 676275"/>
                <a:gd name="connsiteX163" fmla="*/ 13764 w 1000125"/>
                <a:gd name="connsiteY163" fmla="*/ 626412 h 676275"/>
                <a:gd name="connsiteX164" fmla="*/ 37576 w 1000125"/>
                <a:gd name="connsiteY164" fmla="*/ 627174 h 676275"/>
                <a:gd name="connsiteX165" fmla="*/ 35005 w 1000125"/>
                <a:gd name="connsiteY165" fmla="*/ 636794 h 676275"/>
                <a:gd name="connsiteX166" fmla="*/ 35766 w 1000125"/>
                <a:gd name="connsiteY166" fmla="*/ 633651 h 676275"/>
                <a:gd name="connsiteX167" fmla="*/ 37576 w 1000125"/>
                <a:gd name="connsiteY167" fmla="*/ 631841 h 676275"/>
                <a:gd name="connsiteX168" fmla="*/ 51292 w 1000125"/>
                <a:gd name="connsiteY168" fmla="*/ 634698 h 676275"/>
                <a:gd name="connsiteX169" fmla="*/ 66342 w 1000125"/>
                <a:gd name="connsiteY169" fmla="*/ 632603 h 676275"/>
                <a:gd name="connsiteX170" fmla="*/ 71771 w 1000125"/>
                <a:gd name="connsiteY170" fmla="*/ 634698 h 676275"/>
                <a:gd name="connsiteX171" fmla="*/ 68914 w 1000125"/>
                <a:gd name="connsiteY171" fmla="*/ 647652 h 676275"/>
                <a:gd name="connsiteX172" fmla="*/ 80534 w 1000125"/>
                <a:gd name="connsiteY172" fmla="*/ 647652 h 676275"/>
                <a:gd name="connsiteX173" fmla="*/ 86725 w 1000125"/>
                <a:gd name="connsiteY173" fmla="*/ 654415 h 676275"/>
                <a:gd name="connsiteX174" fmla="*/ 92155 w 1000125"/>
                <a:gd name="connsiteY174" fmla="*/ 663273 h 676275"/>
                <a:gd name="connsiteX175" fmla="*/ 84630 w 1000125"/>
                <a:gd name="connsiteY175" fmla="*/ 668226 h 676275"/>
                <a:gd name="connsiteX176" fmla="*/ 90059 w 1000125"/>
                <a:gd name="connsiteY176" fmla="*/ 672132 h 676275"/>
                <a:gd name="connsiteX177" fmla="*/ 98060 w 1000125"/>
                <a:gd name="connsiteY177" fmla="*/ 668798 h 676275"/>
                <a:gd name="connsiteX178" fmla="*/ 100917 w 1000125"/>
                <a:gd name="connsiteY178" fmla="*/ 651939 h 676275"/>
                <a:gd name="connsiteX179" fmla="*/ 115967 w 1000125"/>
                <a:gd name="connsiteY179" fmla="*/ 649081 h 676275"/>
                <a:gd name="connsiteX180" fmla="*/ 139017 w 1000125"/>
                <a:gd name="connsiteY180" fmla="*/ 646986 h 676275"/>
                <a:gd name="connsiteX181" fmla="*/ 136922 w 1000125"/>
                <a:gd name="connsiteY181" fmla="*/ 627840 h 676275"/>
                <a:gd name="connsiteX182" fmla="*/ 139017 w 1000125"/>
                <a:gd name="connsiteY182" fmla="*/ 620601 h 676275"/>
                <a:gd name="connsiteX183" fmla="*/ 163592 w 1000125"/>
                <a:gd name="connsiteY183" fmla="*/ 618982 h 676275"/>
                <a:gd name="connsiteX184" fmla="*/ 166926 w 1000125"/>
                <a:gd name="connsiteY184" fmla="*/ 631936 h 676275"/>
                <a:gd name="connsiteX185" fmla="*/ 157306 w 1000125"/>
                <a:gd name="connsiteY185" fmla="*/ 648224 h 676275"/>
                <a:gd name="connsiteX186" fmla="*/ 163497 w 1000125"/>
                <a:gd name="connsiteY186" fmla="*/ 657844 h 676275"/>
                <a:gd name="connsiteX187" fmla="*/ 168926 w 1000125"/>
                <a:gd name="connsiteY187" fmla="*/ 659178 h 676275"/>
                <a:gd name="connsiteX188" fmla="*/ 170259 w 1000125"/>
                <a:gd name="connsiteY188" fmla="*/ 655272 h 676275"/>
                <a:gd name="connsiteX189" fmla="*/ 176451 w 1000125"/>
                <a:gd name="connsiteY189" fmla="*/ 653748 h 676275"/>
                <a:gd name="connsiteX190" fmla="*/ 183975 w 1000125"/>
                <a:gd name="connsiteY190" fmla="*/ 663369 h 676275"/>
                <a:gd name="connsiteX191" fmla="*/ 249317 w 1000125"/>
                <a:gd name="connsiteY191" fmla="*/ 648319 h 676275"/>
                <a:gd name="connsiteX192" fmla="*/ 256842 w 1000125"/>
                <a:gd name="connsiteY192" fmla="*/ 657939 h 676275"/>
                <a:gd name="connsiteX193" fmla="*/ 280178 w 1000125"/>
                <a:gd name="connsiteY193" fmla="*/ 671655 h 676275"/>
                <a:gd name="connsiteX194" fmla="*/ 306657 w 1000125"/>
                <a:gd name="connsiteY194" fmla="*/ 659940 h 676275"/>
                <a:gd name="connsiteX195" fmla="*/ 336756 w 1000125"/>
                <a:gd name="connsiteY195" fmla="*/ 649843 h 676275"/>
                <a:gd name="connsiteX196" fmla="*/ 342948 w 1000125"/>
                <a:gd name="connsiteY196" fmla="*/ 679085 h 676275"/>
                <a:gd name="connsiteX197" fmla="*/ 337233 w 1000125"/>
                <a:gd name="connsiteY197" fmla="*/ 652415 h 676275"/>
                <a:gd name="connsiteX198" fmla="*/ 341424 w 1000125"/>
                <a:gd name="connsiteY198" fmla="*/ 649081 h 676275"/>
                <a:gd name="connsiteX199" fmla="*/ 370189 w 1000125"/>
                <a:gd name="connsiteY199" fmla="*/ 640794 h 676275"/>
                <a:gd name="connsiteX200" fmla="*/ 390668 w 1000125"/>
                <a:gd name="connsiteY200" fmla="*/ 632793 h 676275"/>
                <a:gd name="connsiteX201" fmla="*/ 408289 w 1000125"/>
                <a:gd name="connsiteY201" fmla="*/ 619077 h 676275"/>
                <a:gd name="connsiteX202" fmla="*/ 439722 w 1000125"/>
                <a:gd name="connsiteY202" fmla="*/ 620697 h 676275"/>
                <a:gd name="connsiteX203" fmla="*/ 499063 w 1000125"/>
                <a:gd name="connsiteY203" fmla="*/ 630793 h 676275"/>
                <a:gd name="connsiteX204" fmla="*/ 512016 w 1000125"/>
                <a:gd name="connsiteY204" fmla="*/ 618601 h 676275"/>
                <a:gd name="connsiteX205" fmla="*/ 504492 w 1000125"/>
                <a:gd name="connsiteY205" fmla="*/ 611076 h 676275"/>
                <a:gd name="connsiteX206" fmla="*/ 502396 w 1000125"/>
                <a:gd name="connsiteY206" fmla="*/ 602313 h 676275"/>
                <a:gd name="connsiteX207" fmla="*/ 511255 w 1000125"/>
                <a:gd name="connsiteY207" fmla="*/ 592693 h 676275"/>
                <a:gd name="connsiteX208" fmla="*/ 505825 w 1000125"/>
                <a:gd name="connsiteY208" fmla="*/ 583835 h 676275"/>
                <a:gd name="connsiteX209" fmla="*/ 503730 w 1000125"/>
                <a:gd name="connsiteY209" fmla="*/ 572691 h 676275"/>
                <a:gd name="connsiteX210" fmla="*/ 512016 w 1000125"/>
                <a:gd name="connsiteY210" fmla="*/ 570881 h 676275"/>
                <a:gd name="connsiteX211" fmla="*/ 512493 w 1000125"/>
                <a:gd name="connsiteY211" fmla="*/ 541353 h 676275"/>
                <a:gd name="connsiteX212" fmla="*/ 497729 w 1000125"/>
                <a:gd name="connsiteY212" fmla="*/ 542115 h 676275"/>
                <a:gd name="connsiteX213" fmla="*/ 494109 w 1000125"/>
                <a:gd name="connsiteY213" fmla="*/ 526590 h 676275"/>
                <a:gd name="connsiteX214" fmla="*/ 501634 w 1000125"/>
                <a:gd name="connsiteY214" fmla="*/ 516207 h 676275"/>
                <a:gd name="connsiteX215" fmla="*/ 501063 w 1000125"/>
                <a:gd name="connsiteY215" fmla="*/ 510778 h 676275"/>
                <a:gd name="connsiteX216" fmla="*/ 500301 w 1000125"/>
                <a:gd name="connsiteY216" fmla="*/ 502777 h 676275"/>
                <a:gd name="connsiteX217" fmla="*/ 488680 w 1000125"/>
                <a:gd name="connsiteY217" fmla="*/ 502015 h 676275"/>
                <a:gd name="connsiteX218" fmla="*/ 477250 w 1000125"/>
                <a:gd name="connsiteY218" fmla="*/ 507444 h 676275"/>
                <a:gd name="connsiteX219" fmla="*/ 473631 w 1000125"/>
                <a:gd name="connsiteY219" fmla="*/ 485632 h 676275"/>
                <a:gd name="connsiteX220" fmla="*/ 483251 w 1000125"/>
                <a:gd name="connsiteY220" fmla="*/ 484870 h 676275"/>
                <a:gd name="connsiteX221" fmla="*/ 486108 w 1000125"/>
                <a:gd name="connsiteY221" fmla="*/ 476869 h 676275"/>
                <a:gd name="connsiteX222" fmla="*/ 499634 w 1000125"/>
                <a:gd name="connsiteY222" fmla="*/ 479441 h 676275"/>
                <a:gd name="connsiteX223" fmla="*/ 499063 w 1000125"/>
                <a:gd name="connsiteY223" fmla="*/ 463058 h 676275"/>
                <a:gd name="connsiteX224" fmla="*/ 489442 w 1000125"/>
                <a:gd name="connsiteY224" fmla="*/ 464391 h 676275"/>
                <a:gd name="connsiteX225" fmla="*/ 488109 w 1000125"/>
                <a:gd name="connsiteY225" fmla="*/ 449342 h 676275"/>
                <a:gd name="connsiteX226" fmla="*/ 477726 w 1000125"/>
                <a:gd name="connsiteY226" fmla="*/ 447532 h 676275"/>
                <a:gd name="connsiteX227" fmla="*/ 477155 w 1000125"/>
                <a:gd name="connsiteY227" fmla="*/ 433816 h 676275"/>
                <a:gd name="connsiteX228" fmla="*/ 481060 w 1000125"/>
                <a:gd name="connsiteY228" fmla="*/ 433054 h 676275"/>
                <a:gd name="connsiteX229" fmla="*/ 474298 w 1000125"/>
                <a:gd name="connsiteY229" fmla="*/ 398288 h 676275"/>
                <a:gd name="connsiteX230" fmla="*/ 481822 w 1000125"/>
                <a:gd name="connsiteY230" fmla="*/ 398288 h 676275"/>
                <a:gd name="connsiteX231" fmla="*/ 483918 w 1000125"/>
                <a:gd name="connsiteY231" fmla="*/ 403241 h 676275"/>
                <a:gd name="connsiteX232" fmla="*/ 489347 w 1000125"/>
                <a:gd name="connsiteY232" fmla="*/ 402479 h 676275"/>
                <a:gd name="connsiteX233" fmla="*/ 491442 w 1000125"/>
                <a:gd name="connsiteY233" fmla="*/ 422958 h 676275"/>
                <a:gd name="connsiteX234" fmla="*/ 510397 w 1000125"/>
                <a:gd name="connsiteY234" fmla="*/ 420100 h 676275"/>
                <a:gd name="connsiteX235" fmla="*/ 530876 w 1000125"/>
                <a:gd name="connsiteY235" fmla="*/ 416766 h 676275"/>
                <a:gd name="connsiteX236" fmla="*/ 540496 w 1000125"/>
                <a:gd name="connsiteY236" fmla="*/ 401717 h 676275"/>
                <a:gd name="connsiteX237" fmla="*/ 594408 w 1000125"/>
                <a:gd name="connsiteY237" fmla="*/ 400383 h 676275"/>
                <a:gd name="connsiteX238" fmla="*/ 624507 w 1000125"/>
                <a:gd name="connsiteY238" fmla="*/ 404479 h 676275"/>
                <a:gd name="connsiteX239" fmla="*/ 637461 w 1000125"/>
                <a:gd name="connsiteY239" fmla="*/ 411242 h 676275"/>
                <a:gd name="connsiteX240" fmla="*/ 646319 w 1000125"/>
                <a:gd name="connsiteY240" fmla="*/ 415338 h 676275"/>
                <a:gd name="connsiteX241" fmla="*/ 648891 w 1000125"/>
                <a:gd name="connsiteY241" fmla="*/ 420767 h 676275"/>
                <a:gd name="connsiteX242" fmla="*/ 671465 w 1000125"/>
                <a:gd name="connsiteY242" fmla="*/ 403146 h 676275"/>
                <a:gd name="connsiteX243" fmla="*/ 691944 w 1000125"/>
                <a:gd name="connsiteY243" fmla="*/ 388096 h 676275"/>
                <a:gd name="connsiteX244" fmla="*/ 702802 w 1000125"/>
                <a:gd name="connsiteY244" fmla="*/ 408575 h 676275"/>
                <a:gd name="connsiteX245" fmla="*/ 715756 w 1000125"/>
                <a:gd name="connsiteY245" fmla="*/ 405717 h 676275"/>
                <a:gd name="connsiteX246" fmla="*/ 724043 w 1000125"/>
                <a:gd name="connsiteY246" fmla="*/ 417433 h 676275"/>
                <a:gd name="connsiteX247" fmla="*/ 760809 w 1000125"/>
                <a:gd name="connsiteY247" fmla="*/ 403717 h 676275"/>
                <a:gd name="connsiteX248" fmla="*/ 762143 w 1000125"/>
                <a:gd name="connsiteY248" fmla="*/ 414099 h 676275"/>
                <a:gd name="connsiteX249" fmla="*/ 760809 w 1000125"/>
                <a:gd name="connsiteY249" fmla="*/ 422100 h 676275"/>
                <a:gd name="connsiteX250" fmla="*/ 774335 w 1000125"/>
                <a:gd name="connsiteY250" fmla="*/ 420767 h 676275"/>
                <a:gd name="connsiteX251" fmla="*/ 784717 w 1000125"/>
                <a:gd name="connsiteY251" fmla="*/ 414004 h 676275"/>
                <a:gd name="connsiteX252" fmla="*/ 791480 w 1000125"/>
                <a:gd name="connsiteY252" fmla="*/ 422005 h 676275"/>
                <a:gd name="connsiteX253" fmla="*/ 779288 w 1000125"/>
                <a:gd name="connsiteY253" fmla="*/ 428958 h 676275"/>
                <a:gd name="connsiteX254" fmla="*/ 781383 w 1000125"/>
                <a:gd name="connsiteY254" fmla="*/ 436197 h 676275"/>
                <a:gd name="connsiteX255" fmla="*/ 792814 w 1000125"/>
                <a:gd name="connsiteY255" fmla="*/ 436197 h 676275"/>
                <a:gd name="connsiteX256" fmla="*/ 794338 w 1000125"/>
                <a:gd name="connsiteY256" fmla="*/ 448675 h 676275"/>
                <a:gd name="connsiteX257" fmla="*/ 809101 w 1000125"/>
                <a:gd name="connsiteY257" fmla="*/ 465820 h 676275"/>
                <a:gd name="connsiteX258" fmla="*/ 807768 w 1000125"/>
                <a:gd name="connsiteY258" fmla="*/ 484775 h 676275"/>
                <a:gd name="connsiteX259" fmla="*/ 801576 w 1000125"/>
                <a:gd name="connsiteY259" fmla="*/ 485537 h 676275"/>
                <a:gd name="connsiteX260" fmla="*/ 801576 w 1000125"/>
                <a:gd name="connsiteY260" fmla="*/ 480108 h 676275"/>
                <a:gd name="connsiteX261" fmla="*/ 795576 w 1000125"/>
                <a:gd name="connsiteY261" fmla="*/ 482203 h 676275"/>
                <a:gd name="connsiteX262" fmla="*/ 795576 w 1000125"/>
                <a:gd name="connsiteY262" fmla="*/ 493633 h 676275"/>
                <a:gd name="connsiteX263" fmla="*/ 822817 w 1000125"/>
                <a:gd name="connsiteY263" fmla="*/ 493157 h 676275"/>
                <a:gd name="connsiteX264" fmla="*/ 826151 w 1000125"/>
                <a:gd name="connsiteY264" fmla="*/ 487728 h 676275"/>
                <a:gd name="connsiteX265" fmla="*/ 850725 w 1000125"/>
                <a:gd name="connsiteY265" fmla="*/ 484394 h 676275"/>
                <a:gd name="connsiteX266" fmla="*/ 853297 w 1000125"/>
                <a:gd name="connsiteY266" fmla="*/ 499158 h 676275"/>
                <a:gd name="connsiteX267" fmla="*/ 866251 w 1000125"/>
                <a:gd name="connsiteY267" fmla="*/ 499158 h 676275"/>
                <a:gd name="connsiteX268" fmla="*/ 864156 w 1000125"/>
                <a:gd name="connsiteY268" fmla="*/ 489061 h 676275"/>
                <a:gd name="connsiteX269" fmla="*/ 886158 w 1000125"/>
                <a:gd name="connsiteY269" fmla="*/ 487728 h 676275"/>
                <a:gd name="connsiteX270" fmla="*/ 888730 w 1000125"/>
                <a:gd name="connsiteY270" fmla="*/ 492395 h 676275"/>
                <a:gd name="connsiteX271" fmla="*/ 909971 w 1000125"/>
                <a:gd name="connsiteY271" fmla="*/ 492395 h 676275"/>
                <a:gd name="connsiteX272" fmla="*/ 909971 w 1000125"/>
                <a:gd name="connsiteY272" fmla="*/ 488204 h 676275"/>
                <a:gd name="connsiteX273" fmla="*/ 921401 w 1000125"/>
                <a:gd name="connsiteY273" fmla="*/ 486680 h 676275"/>
                <a:gd name="connsiteX274" fmla="*/ 921401 w 1000125"/>
                <a:gd name="connsiteY274" fmla="*/ 472678 h 676275"/>
                <a:gd name="connsiteX275" fmla="*/ 916734 w 1000125"/>
                <a:gd name="connsiteY275" fmla="*/ 470583 h 676275"/>
                <a:gd name="connsiteX276" fmla="*/ 918067 w 1000125"/>
                <a:gd name="connsiteY276" fmla="*/ 460962 h 676275"/>
                <a:gd name="connsiteX277" fmla="*/ 925592 w 1000125"/>
                <a:gd name="connsiteY277" fmla="*/ 460962 h 676275"/>
                <a:gd name="connsiteX278" fmla="*/ 926354 w 1000125"/>
                <a:gd name="connsiteY278" fmla="*/ 456771 h 676275"/>
                <a:gd name="connsiteX279" fmla="*/ 935212 w 1000125"/>
                <a:gd name="connsiteY279" fmla="*/ 454676 h 676275"/>
                <a:gd name="connsiteX280" fmla="*/ 931879 w 1000125"/>
                <a:gd name="connsiteY280" fmla="*/ 437055 h 676275"/>
                <a:gd name="connsiteX281" fmla="*/ 924925 w 1000125"/>
                <a:gd name="connsiteY281" fmla="*/ 439150 h 676275"/>
                <a:gd name="connsiteX282" fmla="*/ 922354 w 1000125"/>
                <a:gd name="connsiteY282" fmla="*/ 429054 h 676275"/>
                <a:gd name="connsiteX283" fmla="*/ 922354 w 1000125"/>
                <a:gd name="connsiteY283" fmla="*/ 415338 h 676275"/>
                <a:gd name="connsiteX284" fmla="*/ 921591 w 1000125"/>
                <a:gd name="connsiteY284" fmla="*/ 403622 h 676275"/>
                <a:gd name="connsiteX285" fmla="*/ 936069 w 1000125"/>
                <a:gd name="connsiteY285" fmla="*/ 386477 h 676275"/>
                <a:gd name="connsiteX286" fmla="*/ 954453 w 1000125"/>
                <a:gd name="connsiteY286" fmla="*/ 395526 h 676275"/>
                <a:gd name="connsiteX287" fmla="*/ 961215 w 1000125"/>
                <a:gd name="connsiteY287" fmla="*/ 400955 h 676275"/>
                <a:gd name="connsiteX288" fmla="*/ 979599 w 1000125"/>
                <a:gd name="connsiteY288" fmla="*/ 400955 h 676275"/>
                <a:gd name="connsiteX289" fmla="*/ 984266 w 1000125"/>
                <a:gd name="connsiteY289" fmla="*/ 404860 h 676275"/>
                <a:gd name="connsiteX290" fmla="*/ 985790 w 1000125"/>
                <a:gd name="connsiteY290" fmla="*/ 394002 h 676275"/>
                <a:gd name="connsiteX291" fmla="*/ 995886 w 1000125"/>
                <a:gd name="connsiteY291" fmla="*/ 388572 h 676275"/>
                <a:gd name="connsiteX292" fmla="*/ 995886 w 1000125"/>
                <a:gd name="connsiteY292" fmla="*/ 371713 h 676275"/>
                <a:gd name="connsiteX293" fmla="*/ 991219 w 1000125"/>
                <a:gd name="connsiteY293" fmla="*/ 352758 h 676275"/>
                <a:gd name="connsiteX294" fmla="*/ 1002649 w 1000125"/>
                <a:gd name="connsiteY294" fmla="*/ 342662 h 676275"/>
                <a:gd name="connsiteX295" fmla="*/ 998744 w 1000125"/>
                <a:gd name="connsiteY295" fmla="*/ 322183 h 676275"/>
                <a:gd name="connsiteX296" fmla="*/ 994648 w 1000125"/>
                <a:gd name="connsiteY296" fmla="*/ 305038 h 676275"/>
                <a:gd name="connsiteX297" fmla="*/ 959882 w 1000125"/>
                <a:gd name="connsiteY297" fmla="*/ 303705 h 676275"/>
                <a:gd name="connsiteX298" fmla="*/ 956263 w 1000125"/>
                <a:gd name="connsiteY298" fmla="*/ 290751 h 676275"/>
                <a:gd name="connsiteX299" fmla="*/ 969979 w 1000125"/>
                <a:gd name="connsiteY299" fmla="*/ 290751 h 676275"/>
                <a:gd name="connsiteX300" fmla="*/ 967407 w 1000125"/>
                <a:gd name="connsiteY300" fmla="*/ 260652 h 676275"/>
                <a:gd name="connsiteX301" fmla="*/ 965883 w 1000125"/>
                <a:gd name="connsiteY301" fmla="*/ 240935 h 676275"/>
                <a:gd name="connsiteX302" fmla="*/ 974169 w 1000125"/>
                <a:gd name="connsiteY302" fmla="*/ 239411 h 676275"/>
                <a:gd name="connsiteX303" fmla="*/ 972074 w 1000125"/>
                <a:gd name="connsiteY303" fmla="*/ 226457 h 676275"/>
                <a:gd name="connsiteX304" fmla="*/ 987123 w 1000125"/>
                <a:gd name="connsiteY304" fmla="*/ 224647 h 676275"/>
                <a:gd name="connsiteX305" fmla="*/ 984266 w 1000125"/>
                <a:gd name="connsiteY305" fmla="*/ 205502 h 676275"/>
                <a:gd name="connsiteX306" fmla="*/ 960358 w 1000125"/>
                <a:gd name="connsiteY306" fmla="*/ 204168 h 676275"/>
                <a:gd name="connsiteX307" fmla="*/ 955691 w 1000125"/>
                <a:gd name="connsiteY307" fmla="*/ 194548 h 676275"/>
                <a:gd name="connsiteX308" fmla="*/ 945309 w 1000125"/>
                <a:gd name="connsiteY308" fmla="*/ 195882 h 676275"/>
                <a:gd name="connsiteX309" fmla="*/ 941784 w 1000125"/>
                <a:gd name="connsiteY309" fmla="*/ 18969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</a:cxnLst>
              <a:rect l="l" t="t" r="r" b="b"/>
              <a:pathLst>
                <a:path w="1000125" h="676275">
                  <a:moveTo>
                    <a:pt x="941784" y="189690"/>
                  </a:moveTo>
                  <a:lnTo>
                    <a:pt x="932164" y="190738"/>
                  </a:lnTo>
                  <a:lnTo>
                    <a:pt x="930069" y="185309"/>
                  </a:lnTo>
                  <a:lnTo>
                    <a:pt x="920448" y="187404"/>
                  </a:lnTo>
                  <a:lnTo>
                    <a:pt x="920448" y="199596"/>
                  </a:lnTo>
                  <a:lnTo>
                    <a:pt x="908257" y="201120"/>
                  </a:lnTo>
                  <a:lnTo>
                    <a:pt x="880253" y="177784"/>
                  </a:lnTo>
                  <a:lnTo>
                    <a:pt x="859012" y="205788"/>
                  </a:lnTo>
                  <a:lnTo>
                    <a:pt x="855679" y="215884"/>
                  </a:lnTo>
                  <a:lnTo>
                    <a:pt x="858536" y="225504"/>
                  </a:lnTo>
                  <a:lnTo>
                    <a:pt x="849773" y="228838"/>
                  </a:lnTo>
                  <a:lnTo>
                    <a:pt x="840724" y="222075"/>
                  </a:lnTo>
                  <a:lnTo>
                    <a:pt x="834723" y="229600"/>
                  </a:lnTo>
                  <a:lnTo>
                    <a:pt x="830532" y="224171"/>
                  </a:lnTo>
                  <a:lnTo>
                    <a:pt x="835200" y="212550"/>
                  </a:lnTo>
                  <a:lnTo>
                    <a:pt x="821674" y="197025"/>
                  </a:lnTo>
                  <a:lnTo>
                    <a:pt x="827104" y="186642"/>
                  </a:lnTo>
                  <a:lnTo>
                    <a:pt x="809197" y="169783"/>
                  </a:lnTo>
                  <a:lnTo>
                    <a:pt x="794909" y="161496"/>
                  </a:lnTo>
                  <a:lnTo>
                    <a:pt x="797766" y="153972"/>
                  </a:lnTo>
                  <a:lnTo>
                    <a:pt x="789480" y="145685"/>
                  </a:lnTo>
                  <a:lnTo>
                    <a:pt x="792337" y="136350"/>
                  </a:lnTo>
                  <a:lnTo>
                    <a:pt x="784813" y="129302"/>
                  </a:lnTo>
                  <a:lnTo>
                    <a:pt x="767667" y="127206"/>
                  </a:lnTo>
                  <a:lnTo>
                    <a:pt x="769001" y="118348"/>
                  </a:lnTo>
                  <a:lnTo>
                    <a:pt x="760143" y="116253"/>
                  </a:lnTo>
                  <a:lnTo>
                    <a:pt x="761476" y="106918"/>
                  </a:lnTo>
                  <a:lnTo>
                    <a:pt x="756047" y="102727"/>
                  </a:lnTo>
                  <a:lnTo>
                    <a:pt x="759381" y="92345"/>
                  </a:lnTo>
                  <a:lnTo>
                    <a:pt x="750046" y="83487"/>
                  </a:lnTo>
                  <a:lnTo>
                    <a:pt x="740998" y="79296"/>
                  </a:lnTo>
                  <a:lnTo>
                    <a:pt x="748046" y="65008"/>
                  </a:lnTo>
                  <a:lnTo>
                    <a:pt x="735568" y="54912"/>
                  </a:lnTo>
                  <a:lnTo>
                    <a:pt x="726234" y="67866"/>
                  </a:lnTo>
                  <a:lnTo>
                    <a:pt x="718709" y="71771"/>
                  </a:lnTo>
                  <a:lnTo>
                    <a:pt x="713756" y="78724"/>
                  </a:lnTo>
                  <a:lnTo>
                    <a:pt x="706231" y="80820"/>
                  </a:lnTo>
                  <a:lnTo>
                    <a:pt x="700231" y="86820"/>
                  </a:lnTo>
                  <a:lnTo>
                    <a:pt x="687753" y="81391"/>
                  </a:lnTo>
                  <a:lnTo>
                    <a:pt x="669369" y="83487"/>
                  </a:lnTo>
                  <a:lnTo>
                    <a:pt x="665179" y="74628"/>
                  </a:lnTo>
                  <a:lnTo>
                    <a:pt x="655082" y="79296"/>
                  </a:lnTo>
                  <a:lnTo>
                    <a:pt x="649653" y="72533"/>
                  </a:lnTo>
                  <a:lnTo>
                    <a:pt x="617458" y="73866"/>
                  </a:lnTo>
                  <a:lnTo>
                    <a:pt x="604028" y="62436"/>
                  </a:lnTo>
                  <a:lnTo>
                    <a:pt x="589740" y="60341"/>
                  </a:lnTo>
                  <a:lnTo>
                    <a:pt x="578120" y="46053"/>
                  </a:lnTo>
                  <a:lnTo>
                    <a:pt x="569833" y="45291"/>
                  </a:lnTo>
                  <a:lnTo>
                    <a:pt x="568500" y="37767"/>
                  </a:lnTo>
                  <a:lnTo>
                    <a:pt x="555546" y="28908"/>
                  </a:lnTo>
                  <a:lnTo>
                    <a:pt x="548783" y="34338"/>
                  </a:lnTo>
                  <a:lnTo>
                    <a:pt x="542592" y="28908"/>
                  </a:lnTo>
                  <a:lnTo>
                    <a:pt x="549355" y="21384"/>
                  </a:lnTo>
                  <a:lnTo>
                    <a:pt x="534591" y="10525"/>
                  </a:lnTo>
                  <a:lnTo>
                    <a:pt x="508683" y="11097"/>
                  </a:lnTo>
                  <a:lnTo>
                    <a:pt x="501730" y="16240"/>
                  </a:lnTo>
                  <a:lnTo>
                    <a:pt x="502491" y="18050"/>
                  </a:lnTo>
                  <a:lnTo>
                    <a:pt x="492109" y="18050"/>
                  </a:lnTo>
                  <a:lnTo>
                    <a:pt x="482013" y="4334"/>
                  </a:lnTo>
                  <a:lnTo>
                    <a:pt x="473250" y="3572"/>
                  </a:lnTo>
                  <a:lnTo>
                    <a:pt x="465725" y="18050"/>
                  </a:lnTo>
                  <a:lnTo>
                    <a:pt x="460296" y="8430"/>
                  </a:lnTo>
                  <a:lnTo>
                    <a:pt x="448104" y="8430"/>
                  </a:lnTo>
                  <a:lnTo>
                    <a:pt x="444008" y="11763"/>
                  </a:lnTo>
                  <a:lnTo>
                    <a:pt x="438579" y="11287"/>
                  </a:lnTo>
                  <a:lnTo>
                    <a:pt x="428958" y="22908"/>
                  </a:lnTo>
                  <a:lnTo>
                    <a:pt x="420672" y="24241"/>
                  </a:lnTo>
                  <a:lnTo>
                    <a:pt x="414671" y="30432"/>
                  </a:lnTo>
                  <a:lnTo>
                    <a:pt x="398859" y="31194"/>
                  </a:lnTo>
                  <a:lnTo>
                    <a:pt x="380476" y="58912"/>
                  </a:lnTo>
                  <a:lnTo>
                    <a:pt x="369618" y="52911"/>
                  </a:lnTo>
                  <a:lnTo>
                    <a:pt x="361617" y="56245"/>
                  </a:lnTo>
                  <a:lnTo>
                    <a:pt x="348663" y="46625"/>
                  </a:lnTo>
                  <a:lnTo>
                    <a:pt x="350473" y="60341"/>
                  </a:lnTo>
                  <a:lnTo>
                    <a:pt x="331518" y="73295"/>
                  </a:lnTo>
                  <a:lnTo>
                    <a:pt x="336185" y="87582"/>
                  </a:lnTo>
                  <a:lnTo>
                    <a:pt x="323993" y="105966"/>
                  </a:lnTo>
                  <a:lnTo>
                    <a:pt x="325326" y="125111"/>
                  </a:lnTo>
                  <a:lnTo>
                    <a:pt x="336947" y="139875"/>
                  </a:lnTo>
                  <a:lnTo>
                    <a:pt x="337423" y="148923"/>
                  </a:lnTo>
                  <a:lnTo>
                    <a:pt x="323136" y="151019"/>
                  </a:lnTo>
                  <a:lnTo>
                    <a:pt x="323898" y="163211"/>
                  </a:lnTo>
                  <a:lnTo>
                    <a:pt x="332756" y="163687"/>
                  </a:lnTo>
                  <a:lnTo>
                    <a:pt x="330660" y="178737"/>
                  </a:lnTo>
                  <a:lnTo>
                    <a:pt x="308086" y="178260"/>
                  </a:lnTo>
                  <a:lnTo>
                    <a:pt x="278749" y="164544"/>
                  </a:lnTo>
                  <a:lnTo>
                    <a:pt x="272748" y="152352"/>
                  </a:lnTo>
                  <a:lnTo>
                    <a:pt x="241888" y="133207"/>
                  </a:lnTo>
                  <a:lnTo>
                    <a:pt x="224266" y="129873"/>
                  </a:lnTo>
                  <a:lnTo>
                    <a:pt x="227409" y="130445"/>
                  </a:lnTo>
                  <a:lnTo>
                    <a:pt x="223504" y="142923"/>
                  </a:lnTo>
                  <a:lnTo>
                    <a:pt x="215980" y="142923"/>
                  </a:lnTo>
                  <a:lnTo>
                    <a:pt x="215408" y="170164"/>
                  </a:lnTo>
                  <a:lnTo>
                    <a:pt x="207121" y="170926"/>
                  </a:lnTo>
                  <a:lnTo>
                    <a:pt x="205788" y="162068"/>
                  </a:lnTo>
                  <a:lnTo>
                    <a:pt x="201692" y="162544"/>
                  </a:lnTo>
                  <a:lnTo>
                    <a:pt x="199120" y="172164"/>
                  </a:lnTo>
                  <a:lnTo>
                    <a:pt x="179118" y="170831"/>
                  </a:lnTo>
                  <a:lnTo>
                    <a:pt x="179118" y="159115"/>
                  </a:lnTo>
                  <a:lnTo>
                    <a:pt x="165592" y="159115"/>
                  </a:lnTo>
                  <a:lnTo>
                    <a:pt x="160163" y="167973"/>
                  </a:lnTo>
                  <a:lnTo>
                    <a:pt x="153210" y="168735"/>
                  </a:lnTo>
                  <a:lnTo>
                    <a:pt x="145685" y="164544"/>
                  </a:lnTo>
                  <a:lnTo>
                    <a:pt x="147781" y="182928"/>
                  </a:lnTo>
                  <a:lnTo>
                    <a:pt x="164925" y="197977"/>
                  </a:lnTo>
                  <a:lnTo>
                    <a:pt x="175784" y="196644"/>
                  </a:lnTo>
                  <a:lnTo>
                    <a:pt x="193691" y="210169"/>
                  </a:lnTo>
                  <a:lnTo>
                    <a:pt x="201216" y="210169"/>
                  </a:lnTo>
                  <a:cubicBezTo>
                    <a:pt x="201216" y="210169"/>
                    <a:pt x="210550" y="217122"/>
                    <a:pt x="201216" y="218456"/>
                  </a:cubicBezTo>
                  <a:cubicBezTo>
                    <a:pt x="191596" y="219789"/>
                    <a:pt x="192167" y="220551"/>
                    <a:pt x="192167" y="220551"/>
                  </a:cubicBezTo>
                  <a:lnTo>
                    <a:pt x="179975" y="235601"/>
                  </a:lnTo>
                  <a:lnTo>
                    <a:pt x="157401" y="240268"/>
                  </a:lnTo>
                  <a:lnTo>
                    <a:pt x="158734" y="253984"/>
                  </a:lnTo>
                  <a:lnTo>
                    <a:pt x="146542" y="257318"/>
                  </a:lnTo>
                  <a:lnTo>
                    <a:pt x="145780" y="249031"/>
                  </a:lnTo>
                  <a:lnTo>
                    <a:pt x="130255" y="251127"/>
                  </a:lnTo>
                  <a:lnTo>
                    <a:pt x="120634" y="271605"/>
                  </a:lnTo>
                  <a:lnTo>
                    <a:pt x="125587" y="303800"/>
                  </a:lnTo>
                  <a:lnTo>
                    <a:pt x="121491" y="310563"/>
                  </a:lnTo>
                  <a:lnTo>
                    <a:pt x="129492" y="319326"/>
                  </a:lnTo>
                  <a:lnTo>
                    <a:pt x="128921" y="326088"/>
                  </a:lnTo>
                  <a:lnTo>
                    <a:pt x="124825" y="328946"/>
                  </a:lnTo>
                  <a:lnTo>
                    <a:pt x="122730" y="342662"/>
                  </a:lnTo>
                  <a:lnTo>
                    <a:pt x="132350" y="345234"/>
                  </a:lnTo>
                  <a:lnTo>
                    <a:pt x="132350" y="350663"/>
                  </a:lnTo>
                  <a:lnTo>
                    <a:pt x="128159" y="350663"/>
                  </a:lnTo>
                  <a:lnTo>
                    <a:pt x="128921" y="358664"/>
                  </a:lnTo>
                  <a:lnTo>
                    <a:pt x="136922" y="361998"/>
                  </a:lnTo>
                  <a:lnTo>
                    <a:pt x="142351" y="382476"/>
                  </a:lnTo>
                  <a:lnTo>
                    <a:pt x="131493" y="375523"/>
                  </a:lnTo>
                  <a:lnTo>
                    <a:pt x="128921" y="390001"/>
                  </a:lnTo>
                  <a:lnTo>
                    <a:pt x="115205" y="391335"/>
                  </a:lnTo>
                  <a:lnTo>
                    <a:pt x="108442" y="404289"/>
                  </a:lnTo>
                  <a:lnTo>
                    <a:pt x="96726" y="404765"/>
                  </a:lnTo>
                  <a:lnTo>
                    <a:pt x="83296" y="411051"/>
                  </a:lnTo>
                  <a:lnTo>
                    <a:pt x="89297" y="422672"/>
                  </a:lnTo>
                  <a:lnTo>
                    <a:pt x="81296" y="436102"/>
                  </a:lnTo>
                  <a:lnTo>
                    <a:pt x="73771" y="433530"/>
                  </a:lnTo>
                  <a:lnTo>
                    <a:pt x="74248" y="414385"/>
                  </a:lnTo>
                  <a:lnTo>
                    <a:pt x="67485" y="413909"/>
                  </a:lnTo>
                  <a:lnTo>
                    <a:pt x="68818" y="405622"/>
                  </a:lnTo>
                  <a:lnTo>
                    <a:pt x="57960" y="406384"/>
                  </a:lnTo>
                  <a:lnTo>
                    <a:pt x="59293" y="422672"/>
                  </a:lnTo>
                  <a:lnTo>
                    <a:pt x="48435" y="426101"/>
                  </a:lnTo>
                  <a:lnTo>
                    <a:pt x="49197" y="432864"/>
                  </a:lnTo>
                  <a:lnTo>
                    <a:pt x="60913" y="430768"/>
                  </a:lnTo>
                  <a:lnTo>
                    <a:pt x="61389" y="437721"/>
                  </a:lnTo>
                  <a:lnTo>
                    <a:pt x="33671" y="448580"/>
                  </a:lnTo>
                  <a:lnTo>
                    <a:pt x="16526" y="458200"/>
                  </a:lnTo>
                  <a:lnTo>
                    <a:pt x="13192" y="461534"/>
                  </a:lnTo>
                  <a:lnTo>
                    <a:pt x="7001" y="464106"/>
                  </a:lnTo>
                  <a:lnTo>
                    <a:pt x="15288" y="460772"/>
                  </a:lnTo>
                  <a:lnTo>
                    <a:pt x="14526" y="470392"/>
                  </a:lnTo>
                  <a:lnTo>
                    <a:pt x="5667" y="477917"/>
                  </a:lnTo>
                  <a:lnTo>
                    <a:pt x="8239" y="488775"/>
                  </a:lnTo>
                  <a:lnTo>
                    <a:pt x="3572" y="492966"/>
                  </a:lnTo>
                  <a:lnTo>
                    <a:pt x="16526" y="509254"/>
                  </a:lnTo>
                  <a:lnTo>
                    <a:pt x="29480" y="505063"/>
                  </a:lnTo>
                  <a:lnTo>
                    <a:pt x="29480" y="520113"/>
                  </a:lnTo>
                  <a:lnTo>
                    <a:pt x="33671" y="531828"/>
                  </a:lnTo>
                  <a:lnTo>
                    <a:pt x="25384" y="536496"/>
                  </a:lnTo>
                  <a:lnTo>
                    <a:pt x="28242" y="569166"/>
                  </a:lnTo>
                  <a:lnTo>
                    <a:pt x="6239" y="574596"/>
                  </a:lnTo>
                  <a:lnTo>
                    <a:pt x="13764" y="626412"/>
                  </a:lnTo>
                  <a:lnTo>
                    <a:pt x="37576" y="627174"/>
                  </a:lnTo>
                  <a:lnTo>
                    <a:pt x="35005" y="636794"/>
                  </a:lnTo>
                  <a:lnTo>
                    <a:pt x="35766" y="633651"/>
                  </a:lnTo>
                  <a:lnTo>
                    <a:pt x="37576" y="631841"/>
                  </a:lnTo>
                  <a:lnTo>
                    <a:pt x="51292" y="634698"/>
                  </a:lnTo>
                  <a:lnTo>
                    <a:pt x="66342" y="632603"/>
                  </a:lnTo>
                  <a:lnTo>
                    <a:pt x="71771" y="634698"/>
                  </a:lnTo>
                  <a:lnTo>
                    <a:pt x="68914" y="647652"/>
                  </a:lnTo>
                  <a:lnTo>
                    <a:pt x="80534" y="647652"/>
                  </a:lnTo>
                  <a:lnTo>
                    <a:pt x="86725" y="654415"/>
                  </a:lnTo>
                  <a:lnTo>
                    <a:pt x="92155" y="663273"/>
                  </a:lnTo>
                  <a:lnTo>
                    <a:pt x="84630" y="668226"/>
                  </a:lnTo>
                  <a:lnTo>
                    <a:pt x="90059" y="672132"/>
                  </a:lnTo>
                  <a:lnTo>
                    <a:pt x="98060" y="668798"/>
                  </a:lnTo>
                  <a:lnTo>
                    <a:pt x="100917" y="651939"/>
                  </a:lnTo>
                  <a:lnTo>
                    <a:pt x="115967" y="649081"/>
                  </a:lnTo>
                  <a:lnTo>
                    <a:pt x="139017" y="646986"/>
                  </a:lnTo>
                  <a:lnTo>
                    <a:pt x="136922" y="627840"/>
                  </a:lnTo>
                  <a:lnTo>
                    <a:pt x="139017" y="620601"/>
                  </a:lnTo>
                  <a:lnTo>
                    <a:pt x="163592" y="618982"/>
                  </a:lnTo>
                  <a:lnTo>
                    <a:pt x="166926" y="631936"/>
                  </a:lnTo>
                  <a:lnTo>
                    <a:pt x="157306" y="648224"/>
                  </a:lnTo>
                  <a:lnTo>
                    <a:pt x="163497" y="657844"/>
                  </a:lnTo>
                  <a:lnTo>
                    <a:pt x="168926" y="659178"/>
                  </a:lnTo>
                  <a:lnTo>
                    <a:pt x="170259" y="655272"/>
                  </a:lnTo>
                  <a:lnTo>
                    <a:pt x="176451" y="653748"/>
                  </a:lnTo>
                  <a:lnTo>
                    <a:pt x="183975" y="663369"/>
                  </a:lnTo>
                  <a:lnTo>
                    <a:pt x="249317" y="648319"/>
                  </a:lnTo>
                  <a:lnTo>
                    <a:pt x="256842" y="657939"/>
                  </a:lnTo>
                  <a:lnTo>
                    <a:pt x="280178" y="671655"/>
                  </a:lnTo>
                  <a:lnTo>
                    <a:pt x="306657" y="659940"/>
                  </a:lnTo>
                  <a:lnTo>
                    <a:pt x="336756" y="649843"/>
                  </a:lnTo>
                  <a:lnTo>
                    <a:pt x="342948" y="679085"/>
                  </a:lnTo>
                  <a:lnTo>
                    <a:pt x="337233" y="652415"/>
                  </a:lnTo>
                  <a:lnTo>
                    <a:pt x="341424" y="649081"/>
                  </a:lnTo>
                  <a:lnTo>
                    <a:pt x="370189" y="640794"/>
                  </a:lnTo>
                  <a:lnTo>
                    <a:pt x="390668" y="632793"/>
                  </a:lnTo>
                  <a:lnTo>
                    <a:pt x="408289" y="619077"/>
                  </a:lnTo>
                  <a:lnTo>
                    <a:pt x="439722" y="620697"/>
                  </a:lnTo>
                  <a:lnTo>
                    <a:pt x="499063" y="630793"/>
                  </a:lnTo>
                  <a:lnTo>
                    <a:pt x="512016" y="618601"/>
                  </a:lnTo>
                  <a:lnTo>
                    <a:pt x="504492" y="611076"/>
                  </a:lnTo>
                  <a:lnTo>
                    <a:pt x="502396" y="602313"/>
                  </a:lnTo>
                  <a:lnTo>
                    <a:pt x="511255" y="592693"/>
                  </a:lnTo>
                  <a:lnTo>
                    <a:pt x="505825" y="583835"/>
                  </a:lnTo>
                  <a:lnTo>
                    <a:pt x="503730" y="572691"/>
                  </a:lnTo>
                  <a:lnTo>
                    <a:pt x="512016" y="570881"/>
                  </a:lnTo>
                  <a:lnTo>
                    <a:pt x="512493" y="541353"/>
                  </a:lnTo>
                  <a:lnTo>
                    <a:pt x="497729" y="542115"/>
                  </a:lnTo>
                  <a:lnTo>
                    <a:pt x="494109" y="526590"/>
                  </a:lnTo>
                  <a:lnTo>
                    <a:pt x="501634" y="516207"/>
                  </a:lnTo>
                  <a:lnTo>
                    <a:pt x="501063" y="510778"/>
                  </a:lnTo>
                  <a:lnTo>
                    <a:pt x="500301" y="502777"/>
                  </a:lnTo>
                  <a:lnTo>
                    <a:pt x="488680" y="502015"/>
                  </a:lnTo>
                  <a:lnTo>
                    <a:pt x="477250" y="507444"/>
                  </a:lnTo>
                  <a:lnTo>
                    <a:pt x="473631" y="485632"/>
                  </a:lnTo>
                  <a:lnTo>
                    <a:pt x="483251" y="484870"/>
                  </a:lnTo>
                  <a:lnTo>
                    <a:pt x="486108" y="476869"/>
                  </a:lnTo>
                  <a:lnTo>
                    <a:pt x="499634" y="479441"/>
                  </a:lnTo>
                  <a:lnTo>
                    <a:pt x="499063" y="463058"/>
                  </a:lnTo>
                  <a:lnTo>
                    <a:pt x="489442" y="464391"/>
                  </a:lnTo>
                  <a:lnTo>
                    <a:pt x="488109" y="449342"/>
                  </a:lnTo>
                  <a:lnTo>
                    <a:pt x="477726" y="447532"/>
                  </a:lnTo>
                  <a:lnTo>
                    <a:pt x="477155" y="433816"/>
                  </a:lnTo>
                  <a:lnTo>
                    <a:pt x="481060" y="433054"/>
                  </a:lnTo>
                  <a:lnTo>
                    <a:pt x="474298" y="398288"/>
                  </a:lnTo>
                  <a:lnTo>
                    <a:pt x="481822" y="398288"/>
                  </a:lnTo>
                  <a:lnTo>
                    <a:pt x="483918" y="403241"/>
                  </a:lnTo>
                  <a:lnTo>
                    <a:pt x="489347" y="402479"/>
                  </a:lnTo>
                  <a:lnTo>
                    <a:pt x="491442" y="422958"/>
                  </a:lnTo>
                  <a:lnTo>
                    <a:pt x="510397" y="420100"/>
                  </a:lnTo>
                  <a:lnTo>
                    <a:pt x="530876" y="416766"/>
                  </a:lnTo>
                  <a:lnTo>
                    <a:pt x="540496" y="401717"/>
                  </a:lnTo>
                  <a:lnTo>
                    <a:pt x="594408" y="400383"/>
                  </a:lnTo>
                  <a:lnTo>
                    <a:pt x="624507" y="404479"/>
                  </a:lnTo>
                  <a:lnTo>
                    <a:pt x="637461" y="411242"/>
                  </a:lnTo>
                  <a:lnTo>
                    <a:pt x="646319" y="415338"/>
                  </a:lnTo>
                  <a:lnTo>
                    <a:pt x="648891" y="420767"/>
                  </a:lnTo>
                  <a:lnTo>
                    <a:pt x="671465" y="403146"/>
                  </a:lnTo>
                  <a:lnTo>
                    <a:pt x="691944" y="388096"/>
                  </a:lnTo>
                  <a:lnTo>
                    <a:pt x="702802" y="408575"/>
                  </a:lnTo>
                  <a:lnTo>
                    <a:pt x="715756" y="405717"/>
                  </a:lnTo>
                  <a:lnTo>
                    <a:pt x="724043" y="417433"/>
                  </a:lnTo>
                  <a:lnTo>
                    <a:pt x="760809" y="403717"/>
                  </a:lnTo>
                  <a:lnTo>
                    <a:pt x="762143" y="414099"/>
                  </a:lnTo>
                  <a:lnTo>
                    <a:pt x="760809" y="422100"/>
                  </a:lnTo>
                  <a:lnTo>
                    <a:pt x="774335" y="420767"/>
                  </a:lnTo>
                  <a:lnTo>
                    <a:pt x="784717" y="414004"/>
                  </a:lnTo>
                  <a:lnTo>
                    <a:pt x="791480" y="422005"/>
                  </a:lnTo>
                  <a:lnTo>
                    <a:pt x="779288" y="428958"/>
                  </a:lnTo>
                  <a:lnTo>
                    <a:pt x="781383" y="436197"/>
                  </a:lnTo>
                  <a:lnTo>
                    <a:pt x="792814" y="436197"/>
                  </a:lnTo>
                  <a:lnTo>
                    <a:pt x="794338" y="448675"/>
                  </a:lnTo>
                  <a:lnTo>
                    <a:pt x="809101" y="465820"/>
                  </a:lnTo>
                  <a:lnTo>
                    <a:pt x="807768" y="484775"/>
                  </a:lnTo>
                  <a:lnTo>
                    <a:pt x="801576" y="485537"/>
                  </a:lnTo>
                  <a:lnTo>
                    <a:pt x="801576" y="480108"/>
                  </a:lnTo>
                  <a:lnTo>
                    <a:pt x="795576" y="482203"/>
                  </a:lnTo>
                  <a:lnTo>
                    <a:pt x="795576" y="493633"/>
                  </a:lnTo>
                  <a:lnTo>
                    <a:pt x="822817" y="493157"/>
                  </a:lnTo>
                  <a:lnTo>
                    <a:pt x="826151" y="487728"/>
                  </a:lnTo>
                  <a:lnTo>
                    <a:pt x="850725" y="484394"/>
                  </a:lnTo>
                  <a:lnTo>
                    <a:pt x="853297" y="499158"/>
                  </a:lnTo>
                  <a:lnTo>
                    <a:pt x="866251" y="499158"/>
                  </a:lnTo>
                  <a:lnTo>
                    <a:pt x="864156" y="489061"/>
                  </a:lnTo>
                  <a:lnTo>
                    <a:pt x="886158" y="487728"/>
                  </a:lnTo>
                  <a:lnTo>
                    <a:pt x="888730" y="492395"/>
                  </a:lnTo>
                  <a:lnTo>
                    <a:pt x="909971" y="492395"/>
                  </a:lnTo>
                  <a:lnTo>
                    <a:pt x="909971" y="488204"/>
                  </a:lnTo>
                  <a:lnTo>
                    <a:pt x="921401" y="486680"/>
                  </a:lnTo>
                  <a:lnTo>
                    <a:pt x="921401" y="472678"/>
                  </a:lnTo>
                  <a:lnTo>
                    <a:pt x="916734" y="470583"/>
                  </a:lnTo>
                  <a:lnTo>
                    <a:pt x="918067" y="460962"/>
                  </a:lnTo>
                  <a:lnTo>
                    <a:pt x="925592" y="460962"/>
                  </a:lnTo>
                  <a:lnTo>
                    <a:pt x="926354" y="456771"/>
                  </a:lnTo>
                  <a:lnTo>
                    <a:pt x="935212" y="454676"/>
                  </a:lnTo>
                  <a:lnTo>
                    <a:pt x="931879" y="437055"/>
                  </a:lnTo>
                  <a:lnTo>
                    <a:pt x="924925" y="439150"/>
                  </a:lnTo>
                  <a:lnTo>
                    <a:pt x="922354" y="429054"/>
                  </a:lnTo>
                  <a:lnTo>
                    <a:pt x="922354" y="415338"/>
                  </a:lnTo>
                  <a:lnTo>
                    <a:pt x="921591" y="403622"/>
                  </a:lnTo>
                  <a:lnTo>
                    <a:pt x="936069" y="386477"/>
                  </a:lnTo>
                  <a:lnTo>
                    <a:pt x="954453" y="395526"/>
                  </a:lnTo>
                  <a:lnTo>
                    <a:pt x="961215" y="400955"/>
                  </a:lnTo>
                  <a:lnTo>
                    <a:pt x="979599" y="400955"/>
                  </a:lnTo>
                  <a:lnTo>
                    <a:pt x="984266" y="404860"/>
                  </a:lnTo>
                  <a:lnTo>
                    <a:pt x="985790" y="394002"/>
                  </a:lnTo>
                  <a:lnTo>
                    <a:pt x="995886" y="388572"/>
                  </a:lnTo>
                  <a:lnTo>
                    <a:pt x="995886" y="371713"/>
                  </a:lnTo>
                  <a:lnTo>
                    <a:pt x="991219" y="352758"/>
                  </a:lnTo>
                  <a:lnTo>
                    <a:pt x="1002649" y="342662"/>
                  </a:lnTo>
                  <a:lnTo>
                    <a:pt x="998744" y="322183"/>
                  </a:lnTo>
                  <a:lnTo>
                    <a:pt x="994648" y="305038"/>
                  </a:lnTo>
                  <a:lnTo>
                    <a:pt x="959882" y="303705"/>
                  </a:lnTo>
                  <a:lnTo>
                    <a:pt x="956263" y="290751"/>
                  </a:lnTo>
                  <a:lnTo>
                    <a:pt x="969979" y="290751"/>
                  </a:lnTo>
                  <a:lnTo>
                    <a:pt x="967407" y="260652"/>
                  </a:lnTo>
                  <a:lnTo>
                    <a:pt x="965883" y="240935"/>
                  </a:lnTo>
                  <a:lnTo>
                    <a:pt x="974169" y="239411"/>
                  </a:lnTo>
                  <a:lnTo>
                    <a:pt x="972074" y="226457"/>
                  </a:lnTo>
                  <a:lnTo>
                    <a:pt x="987123" y="224647"/>
                  </a:lnTo>
                  <a:lnTo>
                    <a:pt x="984266" y="205502"/>
                  </a:lnTo>
                  <a:lnTo>
                    <a:pt x="960358" y="204168"/>
                  </a:lnTo>
                  <a:lnTo>
                    <a:pt x="955691" y="194548"/>
                  </a:lnTo>
                  <a:lnTo>
                    <a:pt x="945309" y="195882"/>
                  </a:lnTo>
                  <a:lnTo>
                    <a:pt x="941784" y="189690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8" name="Полилиния: фигура 519">
              <a:extLst>
                <a:ext uri="{FF2B5EF4-FFF2-40B4-BE49-F238E27FC236}">
                  <a16:creationId xmlns:a16="http://schemas.microsoft.com/office/drawing/2014/main" id="{514A8C64-0612-3A10-A22D-4C590F69AE4F}"/>
                </a:ext>
              </a:extLst>
            </p:cNvPr>
            <p:cNvSpPr/>
            <p:nvPr/>
          </p:nvSpPr>
          <p:spPr>
            <a:xfrm>
              <a:off x="8086397" y="2156467"/>
              <a:ext cx="1516894" cy="1455110"/>
            </a:xfrm>
            <a:custGeom>
              <a:avLst/>
              <a:gdLst>
                <a:gd name="connsiteX0" fmla="*/ 18431 w 800100"/>
                <a:gd name="connsiteY0" fmla="*/ 166164 h 752475"/>
                <a:gd name="connsiteX1" fmla="*/ 27289 w 800100"/>
                <a:gd name="connsiteY1" fmla="*/ 153210 h 752475"/>
                <a:gd name="connsiteX2" fmla="*/ 43577 w 800100"/>
                <a:gd name="connsiteY2" fmla="*/ 151876 h 752475"/>
                <a:gd name="connsiteX3" fmla="*/ 44910 w 800100"/>
                <a:gd name="connsiteY3" fmla="*/ 160163 h 752475"/>
                <a:gd name="connsiteX4" fmla="*/ 56531 w 800100"/>
                <a:gd name="connsiteY4" fmla="*/ 159401 h 752475"/>
                <a:gd name="connsiteX5" fmla="*/ 58626 w 800100"/>
                <a:gd name="connsiteY5" fmla="*/ 139684 h 752475"/>
                <a:gd name="connsiteX6" fmla="*/ 72152 w 800100"/>
                <a:gd name="connsiteY6" fmla="*/ 126730 h 752475"/>
                <a:gd name="connsiteX7" fmla="*/ 90535 w 800100"/>
                <a:gd name="connsiteY7" fmla="*/ 132159 h 752475"/>
                <a:gd name="connsiteX8" fmla="*/ 96726 w 800100"/>
                <a:gd name="connsiteY8" fmla="*/ 118443 h 752475"/>
                <a:gd name="connsiteX9" fmla="*/ 115872 w 800100"/>
                <a:gd name="connsiteY9" fmla="*/ 114252 h 752475"/>
                <a:gd name="connsiteX10" fmla="*/ 109681 w 800100"/>
                <a:gd name="connsiteY10" fmla="*/ 104918 h 752475"/>
                <a:gd name="connsiteX11" fmla="*/ 111014 w 800100"/>
                <a:gd name="connsiteY11" fmla="*/ 95869 h 752475"/>
                <a:gd name="connsiteX12" fmla="*/ 126064 w 800100"/>
                <a:gd name="connsiteY12" fmla="*/ 102822 h 752475"/>
                <a:gd name="connsiteX13" fmla="*/ 126825 w 800100"/>
                <a:gd name="connsiteY13" fmla="*/ 89106 h 752475"/>
                <a:gd name="connsiteX14" fmla="*/ 137684 w 800100"/>
                <a:gd name="connsiteY14" fmla="*/ 86630 h 752475"/>
                <a:gd name="connsiteX15" fmla="*/ 159496 w 800100"/>
                <a:gd name="connsiteY15" fmla="*/ 108442 h 752475"/>
                <a:gd name="connsiteX16" fmla="*/ 165688 w 800100"/>
                <a:gd name="connsiteY16" fmla="*/ 105585 h 752475"/>
                <a:gd name="connsiteX17" fmla="*/ 160734 w 800100"/>
                <a:gd name="connsiteY17" fmla="*/ 94726 h 752475"/>
                <a:gd name="connsiteX18" fmla="*/ 172355 w 800100"/>
                <a:gd name="connsiteY18" fmla="*/ 98060 h 752475"/>
                <a:gd name="connsiteX19" fmla="*/ 179118 w 800100"/>
                <a:gd name="connsiteY19" fmla="*/ 87963 h 752475"/>
                <a:gd name="connsiteX20" fmla="*/ 186642 w 800100"/>
                <a:gd name="connsiteY20" fmla="*/ 87963 h 752475"/>
                <a:gd name="connsiteX21" fmla="*/ 185309 w 800100"/>
                <a:gd name="connsiteY21" fmla="*/ 95488 h 752475"/>
                <a:gd name="connsiteX22" fmla="*/ 198263 w 800100"/>
                <a:gd name="connsiteY22" fmla="*/ 91297 h 752475"/>
                <a:gd name="connsiteX23" fmla="*/ 201597 w 800100"/>
                <a:gd name="connsiteY23" fmla="*/ 77581 h 752475"/>
                <a:gd name="connsiteX24" fmla="*/ 215884 w 800100"/>
                <a:gd name="connsiteY24" fmla="*/ 76248 h 752475"/>
                <a:gd name="connsiteX25" fmla="*/ 223409 w 800100"/>
                <a:gd name="connsiteY25" fmla="*/ 65389 h 752475"/>
                <a:gd name="connsiteX26" fmla="*/ 226266 w 800100"/>
                <a:gd name="connsiteY26" fmla="*/ 52435 h 752475"/>
                <a:gd name="connsiteX27" fmla="*/ 242649 w 800100"/>
                <a:gd name="connsiteY27" fmla="*/ 46244 h 752475"/>
                <a:gd name="connsiteX28" fmla="*/ 250650 w 800100"/>
                <a:gd name="connsiteY28" fmla="*/ 34814 h 752475"/>
                <a:gd name="connsiteX29" fmla="*/ 276082 w 800100"/>
                <a:gd name="connsiteY29" fmla="*/ 32718 h 752475"/>
                <a:gd name="connsiteX30" fmla="*/ 310848 w 800100"/>
                <a:gd name="connsiteY30" fmla="*/ 41577 h 752475"/>
                <a:gd name="connsiteX31" fmla="*/ 325898 w 800100"/>
                <a:gd name="connsiteY31" fmla="*/ 53769 h 752475"/>
                <a:gd name="connsiteX32" fmla="*/ 338090 w 800100"/>
                <a:gd name="connsiteY32" fmla="*/ 67485 h 752475"/>
                <a:gd name="connsiteX33" fmla="*/ 335994 w 800100"/>
                <a:gd name="connsiteY33" fmla="*/ 82534 h 752475"/>
                <a:gd name="connsiteX34" fmla="*/ 359331 w 800100"/>
                <a:gd name="connsiteY34" fmla="*/ 91392 h 752475"/>
                <a:gd name="connsiteX35" fmla="*/ 382381 w 800100"/>
                <a:gd name="connsiteY35" fmla="*/ 75581 h 752475"/>
                <a:gd name="connsiteX36" fmla="*/ 418386 w 800100"/>
                <a:gd name="connsiteY36" fmla="*/ 88059 h 752475"/>
                <a:gd name="connsiteX37" fmla="*/ 426673 w 800100"/>
                <a:gd name="connsiteY37" fmla="*/ 109871 h 752475"/>
                <a:gd name="connsiteX38" fmla="*/ 440960 w 800100"/>
                <a:gd name="connsiteY38" fmla="*/ 106537 h 752475"/>
                <a:gd name="connsiteX39" fmla="*/ 445056 w 800100"/>
                <a:gd name="connsiteY39" fmla="*/ 89392 h 752475"/>
                <a:gd name="connsiteX40" fmla="*/ 506492 w 800100"/>
                <a:gd name="connsiteY40" fmla="*/ 50530 h 752475"/>
                <a:gd name="connsiteX41" fmla="*/ 531638 w 800100"/>
                <a:gd name="connsiteY41" fmla="*/ 55959 h 752475"/>
                <a:gd name="connsiteX42" fmla="*/ 550021 w 800100"/>
                <a:gd name="connsiteY42" fmla="*/ 45101 h 752475"/>
                <a:gd name="connsiteX43" fmla="*/ 570500 w 800100"/>
                <a:gd name="connsiteY43" fmla="*/ 43767 h 752475"/>
                <a:gd name="connsiteX44" fmla="*/ 587645 w 800100"/>
                <a:gd name="connsiteY44" fmla="*/ 27384 h 752475"/>
                <a:gd name="connsiteX45" fmla="*/ 593074 w 800100"/>
                <a:gd name="connsiteY45" fmla="*/ 16526 h 752475"/>
                <a:gd name="connsiteX46" fmla="*/ 611457 w 800100"/>
                <a:gd name="connsiteY46" fmla="*/ 15764 h 752475"/>
                <a:gd name="connsiteX47" fmla="*/ 626221 w 800100"/>
                <a:gd name="connsiteY47" fmla="*/ 3572 h 752475"/>
                <a:gd name="connsiteX48" fmla="*/ 637365 w 800100"/>
                <a:gd name="connsiteY48" fmla="*/ 6144 h 752475"/>
                <a:gd name="connsiteX49" fmla="*/ 635270 w 800100"/>
                <a:gd name="connsiteY49" fmla="*/ 17764 h 752475"/>
                <a:gd name="connsiteX50" fmla="*/ 627745 w 800100"/>
                <a:gd name="connsiteY50" fmla="*/ 17764 h 752475"/>
                <a:gd name="connsiteX51" fmla="*/ 629079 w 800100"/>
                <a:gd name="connsiteY51" fmla="*/ 36909 h 752475"/>
                <a:gd name="connsiteX52" fmla="*/ 654987 w 800100"/>
                <a:gd name="connsiteY52" fmla="*/ 56626 h 752475"/>
                <a:gd name="connsiteX53" fmla="*/ 666702 w 800100"/>
                <a:gd name="connsiteY53" fmla="*/ 49863 h 752475"/>
                <a:gd name="connsiteX54" fmla="*/ 674703 w 800100"/>
                <a:gd name="connsiteY54" fmla="*/ 57864 h 752475"/>
                <a:gd name="connsiteX55" fmla="*/ 672132 w 800100"/>
                <a:gd name="connsiteY55" fmla="*/ 90535 h 752475"/>
                <a:gd name="connsiteX56" fmla="*/ 679657 w 800100"/>
                <a:gd name="connsiteY56" fmla="*/ 102251 h 752475"/>
                <a:gd name="connsiteX57" fmla="*/ 696516 w 800100"/>
                <a:gd name="connsiteY57" fmla="*/ 116538 h 752475"/>
                <a:gd name="connsiteX58" fmla="*/ 699849 w 800100"/>
                <a:gd name="connsiteY58" fmla="*/ 129016 h 752475"/>
                <a:gd name="connsiteX59" fmla="*/ 712327 w 800100"/>
                <a:gd name="connsiteY59" fmla="*/ 137779 h 752475"/>
                <a:gd name="connsiteX60" fmla="*/ 736997 w 800100"/>
                <a:gd name="connsiteY60" fmla="*/ 143208 h 752475"/>
                <a:gd name="connsiteX61" fmla="*/ 766334 w 800100"/>
                <a:gd name="connsiteY61" fmla="*/ 170450 h 752475"/>
                <a:gd name="connsiteX62" fmla="*/ 774335 w 800100"/>
                <a:gd name="connsiteY62" fmla="*/ 168354 h 752475"/>
                <a:gd name="connsiteX63" fmla="*/ 784717 w 800100"/>
                <a:gd name="connsiteY63" fmla="*/ 179213 h 752475"/>
                <a:gd name="connsiteX64" fmla="*/ 793290 w 800100"/>
                <a:gd name="connsiteY64" fmla="*/ 188262 h 752475"/>
                <a:gd name="connsiteX65" fmla="*/ 783955 w 800100"/>
                <a:gd name="connsiteY65" fmla="*/ 196263 h 752475"/>
                <a:gd name="connsiteX66" fmla="*/ 794052 w 800100"/>
                <a:gd name="connsiteY66" fmla="*/ 211788 h 752475"/>
                <a:gd name="connsiteX67" fmla="*/ 801005 w 800100"/>
                <a:gd name="connsiteY67" fmla="*/ 219313 h 752475"/>
                <a:gd name="connsiteX68" fmla="*/ 784717 w 800100"/>
                <a:gd name="connsiteY68" fmla="*/ 221409 h 752475"/>
                <a:gd name="connsiteX69" fmla="*/ 781860 w 800100"/>
                <a:gd name="connsiteY69" fmla="*/ 231029 h 752475"/>
                <a:gd name="connsiteX70" fmla="*/ 797671 w 800100"/>
                <a:gd name="connsiteY70" fmla="*/ 239316 h 752475"/>
                <a:gd name="connsiteX71" fmla="*/ 783193 w 800100"/>
                <a:gd name="connsiteY71" fmla="*/ 253603 h 752475"/>
                <a:gd name="connsiteX72" fmla="*/ 768906 w 800100"/>
                <a:gd name="connsiteY72" fmla="*/ 254937 h 752475"/>
                <a:gd name="connsiteX73" fmla="*/ 773001 w 800100"/>
                <a:gd name="connsiteY73" fmla="*/ 265795 h 752475"/>
                <a:gd name="connsiteX74" fmla="*/ 783098 w 800100"/>
                <a:gd name="connsiteY74" fmla="*/ 267129 h 752475"/>
                <a:gd name="connsiteX75" fmla="*/ 786432 w 800100"/>
                <a:gd name="connsiteY75" fmla="*/ 281607 h 752475"/>
                <a:gd name="connsiteX76" fmla="*/ 791385 w 800100"/>
                <a:gd name="connsiteY76" fmla="*/ 289608 h 752475"/>
                <a:gd name="connsiteX77" fmla="*/ 790623 w 800100"/>
                <a:gd name="connsiteY77" fmla="*/ 297132 h 752475"/>
                <a:gd name="connsiteX78" fmla="*/ 781765 w 800100"/>
                <a:gd name="connsiteY78" fmla="*/ 300466 h 752475"/>
                <a:gd name="connsiteX79" fmla="*/ 775002 w 800100"/>
                <a:gd name="connsiteY79" fmla="*/ 329232 h 752475"/>
                <a:gd name="connsiteX80" fmla="*/ 761286 w 800100"/>
                <a:gd name="connsiteY80" fmla="*/ 328470 h 752475"/>
                <a:gd name="connsiteX81" fmla="*/ 759190 w 800100"/>
                <a:gd name="connsiteY81" fmla="*/ 336756 h 752475"/>
                <a:gd name="connsiteX82" fmla="*/ 770049 w 800100"/>
                <a:gd name="connsiteY82" fmla="*/ 338090 h 752475"/>
                <a:gd name="connsiteX83" fmla="*/ 752427 w 800100"/>
                <a:gd name="connsiteY83" fmla="*/ 348186 h 752475"/>
                <a:gd name="connsiteX84" fmla="*/ 751665 w 800100"/>
                <a:gd name="connsiteY84" fmla="*/ 380286 h 752475"/>
                <a:gd name="connsiteX85" fmla="*/ 757857 w 800100"/>
                <a:gd name="connsiteY85" fmla="*/ 381619 h 752475"/>
                <a:gd name="connsiteX86" fmla="*/ 757857 w 800100"/>
                <a:gd name="connsiteY86" fmla="*/ 392478 h 752475"/>
                <a:gd name="connsiteX87" fmla="*/ 766143 w 800100"/>
                <a:gd name="connsiteY87" fmla="*/ 399526 h 752475"/>
                <a:gd name="connsiteX88" fmla="*/ 765382 w 800100"/>
                <a:gd name="connsiteY88" fmla="*/ 420481 h 752475"/>
                <a:gd name="connsiteX89" fmla="*/ 772144 w 800100"/>
                <a:gd name="connsiteY89" fmla="*/ 425434 h 752475"/>
                <a:gd name="connsiteX90" fmla="*/ 785098 w 800100"/>
                <a:gd name="connsiteY90" fmla="*/ 426768 h 752475"/>
                <a:gd name="connsiteX91" fmla="*/ 784622 w 800100"/>
                <a:gd name="connsiteY91" fmla="*/ 434292 h 752475"/>
                <a:gd name="connsiteX92" fmla="*/ 773001 w 800100"/>
                <a:gd name="connsiteY92" fmla="*/ 435626 h 752475"/>
                <a:gd name="connsiteX93" fmla="*/ 775097 w 800100"/>
                <a:gd name="connsiteY93" fmla="*/ 443913 h 752475"/>
                <a:gd name="connsiteX94" fmla="*/ 767572 w 800100"/>
                <a:gd name="connsiteY94" fmla="*/ 451437 h 752475"/>
                <a:gd name="connsiteX95" fmla="*/ 766810 w 800100"/>
                <a:gd name="connsiteY95" fmla="*/ 457438 h 752475"/>
                <a:gd name="connsiteX96" fmla="*/ 767096 w 800100"/>
                <a:gd name="connsiteY96" fmla="*/ 460010 h 752475"/>
                <a:gd name="connsiteX97" fmla="*/ 763476 w 800100"/>
                <a:gd name="connsiteY97" fmla="*/ 468297 h 752475"/>
                <a:gd name="connsiteX98" fmla="*/ 749760 w 800100"/>
                <a:gd name="connsiteY98" fmla="*/ 466963 h 752475"/>
                <a:gd name="connsiteX99" fmla="*/ 711660 w 800100"/>
                <a:gd name="connsiteY99" fmla="*/ 458676 h 752475"/>
                <a:gd name="connsiteX100" fmla="*/ 710327 w 800100"/>
                <a:gd name="connsiteY100" fmla="*/ 462867 h 752475"/>
                <a:gd name="connsiteX101" fmla="*/ 693182 w 800100"/>
                <a:gd name="connsiteY101" fmla="*/ 463629 h 752475"/>
                <a:gd name="connsiteX102" fmla="*/ 689086 w 800100"/>
                <a:gd name="connsiteY102" fmla="*/ 469821 h 752475"/>
                <a:gd name="connsiteX103" fmla="*/ 681561 w 800100"/>
                <a:gd name="connsiteY103" fmla="*/ 486680 h 752475"/>
                <a:gd name="connsiteX104" fmla="*/ 708232 w 800100"/>
                <a:gd name="connsiteY104" fmla="*/ 499158 h 752475"/>
                <a:gd name="connsiteX105" fmla="*/ 696611 w 800100"/>
                <a:gd name="connsiteY105" fmla="*/ 508492 h 752475"/>
                <a:gd name="connsiteX106" fmla="*/ 678228 w 800100"/>
                <a:gd name="connsiteY106" fmla="*/ 512112 h 752475"/>
                <a:gd name="connsiteX107" fmla="*/ 676894 w 800100"/>
                <a:gd name="connsiteY107" fmla="*/ 518112 h 752475"/>
                <a:gd name="connsiteX108" fmla="*/ 680228 w 800100"/>
                <a:gd name="connsiteY108" fmla="*/ 530590 h 752475"/>
                <a:gd name="connsiteX109" fmla="*/ 661845 w 800100"/>
                <a:gd name="connsiteY109" fmla="*/ 540687 h 752475"/>
                <a:gd name="connsiteX110" fmla="*/ 660607 w 800100"/>
                <a:gd name="connsiteY110" fmla="*/ 559070 h 752475"/>
                <a:gd name="connsiteX111" fmla="*/ 649748 w 800100"/>
                <a:gd name="connsiteY111" fmla="*/ 557736 h 752475"/>
                <a:gd name="connsiteX112" fmla="*/ 642985 w 800100"/>
                <a:gd name="connsiteY112" fmla="*/ 567357 h 752475"/>
                <a:gd name="connsiteX113" fmla="*/ 634698 w 800100"/>
                <a:gd name="connsiteY113" fmla="*/ 566595 h 752475"/>
                <a:gd name="connsiteX114" fmla="*/ 634698 w 800100"/>
                <a:gd name="connsiteY114" fmla="*/ 573357 h 752475"/>
                <a:gd name="connsiteX115" fmla="*/ 652320 w 800100"/>
                <a:gd name="connsiteY115" fmla="*/ 585835 h 752475"/>
                <a:gd name="connsiteX116" fmla="*/ 650986 w 800100"/>
                <a:gd name="connsiteY116" fmla="*/ 591264 h 752475"/>
                <a:gd name="connsiteX117" fmla="*/ 633365 w 800100"/>
                <a:gd name="connsiteY117" fmla="*/ 588407 h 752475"/>
                <a:gd name="connsiteX118" fmla="*/ 630031 w 800100"/>
                <a:gd name="connsiteY118" fmla="*/ 592598 h 752475"/>
                <a:gd name="connsiteX119" fmla="*/ 619649 w 800100"/>
                <a:gd name="connsiteY119" fmla="*/ 594693 h 752475"/>
                <a:gd name="connsiteX120" fmla="*/ 611648 w 800100"/>
                <a:gd name="connsiteY120" fmla="*/ 609743 h 752475"/>
                <a:gd name="connsiteX121" fmla="*/ 611648 w 800100"/>
                <a:gd name="connsiteY121" fmla="*/ 630698 h 752475"/>
                <a:gd name="connsiteX122" fmla="*/ 595836 w 800100"/>
                <a:gd name="connsiteY122" fmla="*/ 626031 h 752475"/>
                <a:gd name="connsiteX123" fmla="*/ 595836 w 800100"/>
                <a:gd name="connsiteY123" fmla="*/ 614315 h 752475"/>
                <a:gd name="connsiteX124" fmla="*/ 586978 w 800100"/>
                <a:gd name="connsiteY124" fmla="*/ 613553 h 752475"/>
                <a:gd name="connsiteX125" fmla="*/ 582787 w 800100"/>
                <a:gd name="connsiteY125" fmla="*/ 632698 h 752475"/>
                <a:gd name="connsiteX126" fmla="*/ 571929 w 800100"/>
                <a:gd name="connsiteY126" fmla="*/ 628031 h 752475"/>
                <a:gd name="connsiteX127" fmla="*/ 564404 w 800100"/>
                <a:gd name="connsiteY127" fmla="*/ 638889 h 752475"/>
                <a:gd name="connsiteX128" fmla="*/ 578120 w 800100"/>
                <a:gd name="connsiteY128" fmla="*/ 653939 h 752475"/>
                <a:gd name="connsiteX129" fmla="*/ 573167 w 800100"/>
                <a:gd name="connsiteY129" fmla="*/ 659368 h 752475"/>
                <a:gd name="connsiteX130" fmla="*/ 555546 w 800100"/>
                <a:gd name="connsiteY130" fmla="*/ 638889 h 752475"/>
                <a:gd name="connsiteX131" fmla="*/ 551355 w 800100"/>
                <a:gd name="connsiteY131" fmla="*/ 644319 h 752475"/>
                <a:gd name="connsiteX132" fmla="*/ 545354 w 800100"/>
                <a:gd name="connsiteY132" fmla="*/ 638889 h 752475"/>
                <a:gd name="connsiteX133" fmla="*/ 528209 w 800100"/>
                <a:gd name="connsiteY133" fmla="*/ 640223 h 752475"/>
                <a:gd name="connsiteX134" fmla="*/ 526114 w 800100"/>
                <a:gd name="connsiteY134" fmla="*/ 651843 h 752475"/>
                <a:gd name="connsiteX135" fmla="*/ 516493 w 800100"/>
                <a:gd name="connsiteY135" fmla="*/ 652320 h 752475"/>
                <a:gd name="connsiteX136" fmla="*/ 508968 w 800100"/>
                <a:gd name="connsiteY136" fmla="*/ 642223 h 752475"/>
                <a:gd name="connsiteX137" fmla="*/ 503539 w 800100"/>
                <a:gd name="connsiteY137" fmla="*/ 646414 h 752475"/>
                <a:gd name="connsiteX138" fmla="*/ 497348 w 800100"/>
                <a:gd name="connsiteY138" fmla="*/ 644319 h 752475"/>
                <a:gd name="connsiteX139" fmla="*/ 488490 w 800100"/>
                <a:gd name="connsiteY139" fmla="*/ 653939 h 752475"/>
                <a:gd name="connsiteX140" fmla="*/ 490585 w 800100"/>
                <a:gd name="connsiteY140" fmla="*/ 665369 h 752475"/>
                <a:gd name="connsiteX141" fmla="*/ 497348 w 800100"/>
                <a:gd name="connsiteY141" fmla="*/ 670798 h 752475"/>
                <a:gd name="connsiteX142" fmla="*/ 505635 w 800100"/>
                <a:gd name="connsiteY142" fmla="*/ 686610 h 752475"/>
                <a:gd name="connsiteX143" fmla="*/ 499443 w 800100"/>
                <a:gd name="connsiteY143" fmla="*/ 691277 h 752475"/>
                <a:gd name="connsiteX144" fmla="*/ 500967 w 800100"/>
                <a:gd name="connsiteY144" fmla="*/ 703755 h 752475"/>
                <a:gd name="connsiteX145" fmla="*/ 504873 w 800100"/>
                <a:gd name="connsiteY145" fmla="*/ 703755 h 752475"/>
                <a:gd name="connsiteX146" fmla="*/ 504873 w 800100"/>
                <a:gd name="connsiteY146" fmla="*/ 710517 h 752475"/>
                <a:gd name="connsiteX147" fmla="*/ 510302 w 800100"/>
                <a:gd name="connsiteY147" fmla="*/ 719376 h 752475"/>
                <a:gd name="connsiteX148" fmla="*/ 506397 w 800100"/>
                <a:gd name="connsiteY148" fmla="*/ 712899 h 752475"/>
                <a:gd name="connsiteX149" fmla="*/ 496776 w 800100"/>
                <a:gd name="connsiteY149" fmla="*/ 713946 h 752475"/>
                <a:gd name="connsiteX150" fmla="*/ 494681 w 800100"/>
                <a:gd name="connsiteY150" fmla="*/ 708517 h 752475"/>
                <a:gd name="connsiteX151" fmla="*/ 485061 w 800100"/>
                <a:gd name="connsiteY151" fmla="*/ 710613 h 752475"/>
                <a:gd name="connsiteX152" fmla="*/ 485061 w 800100"/>
                <a:gd name="connsiteY152" fmla="*/ 722805 h 752475"/>
                <a:gd name="connsiteX153" fmla="*/ 472869 w 800100"/>
                <a:gd name="connsiteY153" fmla="*/ 724329 h 752475"/>
                <a:gd name="connsiteX154" fmla="*/ 444865 w 800100"/>
                <a:gd name="connsiteY154" fmla="*/ 700992 h 752475"/>
                <a:gd name="connsiteX155" fmla="*/ 423624 w 800100"/>
                <a:gd name="connsiteY155" fmla="*/ 728996 h 752475"/>
                <a:gd name="connsiteX156" fmla="*/ 420291 w 800100"/>
                <a:gd name="connsiteY156" fmla="*/ 739092 h 752475"/>
                <a:gd name="connsiteX157" fmla="*/ 423148 w 800100"/>
                <a:gd name="connsiteY157" fmla="*/ 748713 h 752475"/>
                <a:gd name="connsiteX158" fmla="*/ 414385 w 800100"/>
                <a:gd name="connsiteY158" fmla="*/ 752046 h 752475"/>
                <a:gd name="connsiteX159" fmla="*/ 405336 w 800100"/>
                <a:gd name="connsiteY159" fmla="*/ 745284 h 752475"/>
                <a:gd name="connsiteX160" fmla="*/ 399336 w 800100"/>
                <a:gd name="connsiteY160" fmla="*/ 752808 h 752475"/>
                <a:gd name="connsiteX161" fmla="*/ 395145 w 800100"/>
                <a:gd name="connsiteY161" fmla="*/ 747379 h 752475"/>
                <a:gd name="connsiteX162" fmla="*/ 399812 w 800100"/>
                <a:gd name="connsiteY162" fmla="*/ 735759 h 752475"/>
                <a:gd name="connsiteX163" fmla="*/ 386286 w 800100"/>
                <a:gd name="connsiteY163" fmla="*/ 720233 h 752475"/>
                <a:gd name="connsiteX164" fmla="*/ 391716 w 800100"/>
                <a:gd name="connsiteY164" fmla="*/ 709851 h 752475"/>
                <a:gd name="connsiteX165" fmla="*/ 373809 w 800100"/>
                <a:gd name="connsiteY165" fmla="*/ 692991 h 752475"/>
                <a:gd name="connsiteX166" fmla="*/ 359521 w 800100"/>
                <a:gd name="connsiteY166" fmla="*/ 684705 h 752475"/>
                <a:gd name="connsiteX167" fmla="*/ 362379 w 800100"/>
                <a:gd name="connsiteY167" fmla="*/ 677180 h 752475"/>
                <a:gd name="connsiteX168" fmla="*/ 354092 w 800100"/>
                <a:gd name="connsiteY168" fmla="*/ 668893 h 752475"/>
                <a:gd name="connsiteX169" fmla="*/ 356949 w 800100"/>
                <a:gd name="connsiteY169" fmla="*/ 659559 h 752475"/>
                <a:gd name="connsiteX170" fmla="*/ 349425 w 800100"/>
                <a:gd name="connsiteY170" fmla="*/ 652510 h 752475"/>
                <a:gd name="connsiteX171" fmla="*/ 332280 w 800100"/>
                <a:gd name="connsiteY171" fmla="*/ 650415 h 752475"/>
                <a:gd name="connsiteX172" fmla="*/ 333613 w 800100"/>
                <a:gd name="connsiteY172" fmla="*/ 641556 h 752475"/>
                <a:gd name="connsiteX173" fmla="*/ 324755 w 800100"/>
                <a:gd name="connsiteY173" fmla="*/ 639461 h 752475"/>
                <a:gd name="connsiteX174" fmla="*/ 326089 w 800100"/>
                <a:gd name="connsiteY174" fmla="*/ 630126 h 752475"/>
                <a:gd name="connsiteX175" fmla="*/ 320659 w 800100"/>
                <a:gd name="connsiteY175" fmla="*/ 625935 h 752475"/>
                <a:gd name="connsiteX176" fmla="*/ 323993 w 800100"/>
                <a:gd name="connsiteY176" fmla="*/ 615553 h 752475"/>
                <a:gd name="connsiteX177" fmla="*/ 314658 w 800100"/>
                <a:gd name="connsiteY177" fmla="*/ 606695 h 752475"/>
                <a:gd name="connsiteX178" fmla="*/ 305610 w 800100"/>
                <a:gd name="connsiteY178" fmla="*/ 602504 h 752475"/>
                <a:gd name="connsiteX179" fmla="*/ 312658 w 800100"/>
                <a:gd name="connsiteY179" fmla="*/ 588216 h 752475"/>
                <a:gd name="connsiteX180" fmla="*/ 300181 w 800100"/>
                <a:gd name="connsiteY180" fmla="*/ 578120 h 752475"/>
                <a:gd name="connsiteX181" fmla="*/ 290846 w 800100"/>
                <a:gd name="connsiteY181" fmla="*/ 591074 h 752475"/>
                <a:gd name="connsiteX182" fmla="*/ 283321 w 800100"/>
                <a:gd name="connsiteY182" fmla="*/ 594979 h 752475"/>
                <a:gd name="connsiteX183" fmla="*/ 278368 w 800100"/>
                <a:gd name="connsiteY183" fmla="*/ 601932 h 752475"/>
                <a:gd name="connsiteX184" fmla="*/ 270843 w 800100"/>
                <a:gd name="connsiteY184" fmla="*/ 604028 h 752475"/>
                <a:gd name="connsiteX185" fmla="*/ 264843 w 800100"/>
                <a:gd name="connsiteY185" fmla="*/ 610029 h 752475"/>
                <a:gd name="connsiteX186" fmla="*/ 252365 w 800100"/>
                <a:gd name="connsiteY186" fmla="*/ 604599 h 752475"/>
                <a:gd name="connsiteX187" fmla="*/ 233982 w 800100"/>
                <a:gd name="connsiteY187" fmla="*/ 606695 h 752475"/>
                <a:gd name="connsiteX188" fmla="*/ 229791 w 800100"/>
                <a:gd name="connsiteY188" fmla="*/ 597837 h 752475"/>
                <a:gd name="connsiteX189" fmla="*/ 219694 w 800100"/>
                <a:gd name="connsiteY189" fmla="*/ 602504 h 752475"/>
                <a:gd name="connsiteX190" fmla="*/ 214265 w 800100"/>
                <a:gd name="connsiteY190" fmla="*/ 595741 h 752475"/>
                <a:gd name="connsiteX191" fmla="*/ 182070 w 800100"/>
                <a:gd name="connsiteY191" fmla="*/ 597075 h 752475"/>
                <a:gd name="connsiteX192" fmla="*/ 168640 w 800100"/>
                <a:gd name="connsiteY192" fmla="*/ 585645 h 752475"/>
                <a:gd name="connsiteX193" fmla="*/ 154353 w 800100"/>
                <a:gd name="connsiteY193" fmla="*/ 583549 h 752475"/>
                <a:gd name="connsiteX194" fmla="*/ 142732 w 800100"/>
                <a:gd name="connsiteY194" fmla="*/ 569262 h 752475"/>
                <a:gd name="connsiteX195" fmla="*/ 134445 w 800100"/>
                <a:gd name="connsiteY195" fmla="*/ 568500 h 752475"/>
                <a:gd name="connsiteX196" fmla="*/ 133112 w 800100"/>
                <a:gd name="connsiteY196" fmla="*/ 560975 h 752475"/>
                <a:gd name="connsiteX197" fmla="*/ 120158 w 800100"/>
                <a:gd name="connsiteY197" fmla="*/ 552117 h 752475"/>
                <a:gd name="connsiteX198" fmla="*/ 113395 w 800100"/>
                <a:gd name="connsiteY198" fmla="*/ 557546 h 752475"/>
                <a:gd name="connsiteX199" fmla="*/ 107204 w 800100"/>
                <a:gd name="connsiteY199" fmla="*/ 552117 h 752475"/>
                <a:gd name="connsiteX200" fmla="*/ 113967 w 800100"/>
                <a:gd name="connsiteY200" fmla="*/ 544592 h 752475"/>
                <a:gd name="connsiteX201" fmla="*/ 99203 w 800100"/>
                <a:gd name="connsiteY201" fmla="*/ 533733 h 752475"/>
                <a:gd name="connsiteX202" fmla="*/ 73295 w 800100"/>
                <a:gd name="connsiteY202" fmla="*/ 534305 h 752475"/>
                <a:gd name="connsiteX203" fmla="*/ 66342 w 800100"/>
                <a:gd name="connsiteY203" fmla="*/ 539448 h 752475"/>
                <a:gd name="connsiteX204" fmla="*/ 67104 w 800100"/>
                <a:gd name="connsiteY204" fmla="*/ 541258 h 752475"/>
                <a:gd name="connsiteX205" fmla="*/ 65008 w 800100"/>
                <a:gd name="connsiteY205" fmla="*/ 537067 h 752475"/>
                <a:gd name="connsiteX206" fmla="*/ 59579 w 800100"/>
                <a:gd name="connsiteY206" fmla="*/ 521256 h 752475"/>
                <a:gd name="connsiteX207" fmla="*/ 54150 w 800100"/>
                <a:gd name="connsiteY207" fmla="*/ 519446 h 752475"/>
                <a:gd name="connsiteX208" fmla="*/ 48720 w 800100"/>
                <a:gd name="connsiteY208" fmla="*/ 504968 h 752475"/>
                <a:gd name="connsiteX209" fmla="*/ 58817 w 800100"/>
                <a:gd name="connsiteY209" fmla="*/ 473059 h 752475"/>
                <a:gd name="connsiteX210" fmla="*/ 105204 w 800100"/>
                <a:gd name="connsiteY210" fmla="*/ 482679 h 752475"/>
                <a:gd name="connsiteX211" fmla="*/ 116919 w 800100"/>
                <a:gd name="connsiteY211" fmla="*/ 481155 h 752475"/>
                <a:gd name="connsiteX212" fmla="*/ 117681 w 800100"/>
                <a:gd name="connsiteY212" fmla="*/ 486108 h 752475"/>
                <a:gd name="connsiteX213" fmla="*/ 128540 w 800100"/>
                <a:gd name="connsiteY213" fmla="*/ 481155 h 752475"/>
                <a:gd name="connsiteX214" fmla="*/ 126444 w 800100"/>
                <a:gd name="connsiteY214" fmla="*/ 468963 h 752475"/>
                <a:gd name="connsiteX215" fmla="*/ 145399 w 800100"/>
                <a:gd name="connsiteY215" fmla="*/ 445627 h 752475"/>
                <a:gd name="connsiteX216" fmla="*/ 137398 w 800100"/>
                <a:gd name="connsiteY216" fmla="*/ 443817 h 752475"/>
                <a:gd name="connsiteX217" fmla="*/ 137874 w 800100"/>
                <a:gd name="connsiteY217" fmla="*/ 420481 h 752475"/>
                <a:gd name="connsiteX218" fmla="*/ 129873 w 800100"/>
                <a:gd name="connsiteY218" fmla="*/ 420005 h 752475"/>
                <a:gd name="connsiteX219" fmla="*/ 133207 w 800100"/>
                <a:gd name="connsiteY219" fmla="*/ 402860 h 752475"/>
                <a:gd name="connsiteX220" fmla="*/ 166640 w 800100"/>
                <a:gd name="connsiteY220" fmla="*/ 407527 h 752475"/>
                <a:gd name="connsiteX221" fmla="*/ 171307 w 800100"/>
                <a:gd name="connsiteY221" fmla="*/ 394573 h 752475"/>
                <a:gd name="connsiteX222" fmla="*/ 156258 w 800100"/>
                <a:gd name="connsiteY222" fmla="*/ 391239 h 752475"/>
                <a:gd name="connsiteX223" fmla="*/ 148257 w 800100"/>
                <a:gd name="connsiteY223" fmla="*/ 378285 h 752475"/>
                <a:gd name="connsiteX224" fmla="*/ 169307 w 800100"/>
                <a:gd name="connsiteY224" fmla="*/ 374952 h 752475"/>
                <a:gd name="connsiteX225" fmla="*/ 152924 w 800100"/>
                <a:gd name="connsiteY225" fmla="*/ 338947 h 752475"/>
                <a:gd name="connsiteX226" fmla="*/ 139970 w 800100"/>
                <a:gd name="connsiteY226" fmla="*/ 341519 h 752475"/>
                <a:gd name="connsiteX227" fmla="*/ 120253 w 800100"/>
                <a:gd name="connsiteY227" fmla="*/ 338947 h 752475"/>
                <a:gd name="connsiteX228" fmla="*/ 111490 w 800100"/>
                <a:gd name="connsiteY228" fmla="*/ 325231 h 752475"/>
                <a:gd name="connsiteX229" fmla="*/ 101870 w 800100"/>
                <a:gd name="connsiteY229" fmla="*/ 321135 h 752475"/>
                <a:gd name="connsiteX230" fmla="*/ 97679 w 800100"/>
                <a:gd name="connsiteY230" fmla="*/ 280178 h 752475"/>
                <a:gd name="connsiteX231" fmla="*/ 75867 w 800100"/>
                <a:gd name="connsiteY231" fmla="*/ 274177 h 752475"/>
                <a:gd name="connsiteX232" fmla="*/ 52816 w 800100"/>
                <a:gd name="connsiteY232" fmla="*/ 275511 h 752475"/>
                <a:gd name="connsiteX233" fmla="*/ 52816 w 800100"/>
                <a:gd name="connsiteY233" fmla="*/ 270081 h 752475"/>
                <a:gd name="connsiteX234" fmla="*/ 62436 w 800100"/>
                <a:gd name="connsiteY234" fmla="*/ 261223 h 752475"/>
                <a:gd name="connsiteX235" fmla="*/ 50721 w 800100"/>
                <a:gd name="connsiteY235" fmla="*/ 260461 h 752475"/>
                <a:gd name="connsiteX236" fmla="*/ 42434 w 800100"/>
                <a:gd name="connsiteY236" fmla="*/ 268748 h 752475"/>
                <a:gd name="connsiteX237" fmla="*/ 21384 w 800100"/>
                <a:gd name="connsiteY237" fmla="*/ 253698 h 752475"/>
                <a:gd name="connsiteX238" fmla="*/ 13859 w 800100"/>
                <a:gd name="connsiteY238" fmla="*/ 251603 h 752475"/>
                <a:gd name="connsiteX239" fmla="*/ 10525 w 800100"/>
                <a:gd name="connsiteY239" fmla="*/ 238649 h 752475"/>
                <a:gd name="connsiteX240" fmla="*/ 5096 w 800100"/>
                <a:gd name="connsiteY240" fmla="*/ 237887 h 752475"/>
                <a:gd name="connsiteX241" fmla="*/ 3572 w 800100"/>
                <a:gd name="connsiteY241" fmla="*/ 230362 h 752475"/>
                <a:gd name="connsiteX242" fmla="*/ 11097 w 800100"/>
                <a:gd name="connsiteY242" fmla="*/ 214836 h 752475"/>
                <a:gd name="connsiteX243" fmla="*/ 16526 w 800100"/>
                <a:gd name="connsiteY243" fmla="*/ 195691 h 752475"/>
                <a:gd name="connsiteX244" fmla="*/ 21479 w 800100"/>
                <a:gd name="connsiteY244" fmla="*/ 184261 h 752475"/>
                <a:gd name="connsiteX245" fmla="*/ 19955 w 800100"/>
                <a:gd name="connsiteY245" fmla="*/ 170545 h 752475"/>
                <a:gd name="connsiteX246" fmla="*/ 16335 w 800100"/>
                <a:gd name="connsiteY246" fmla="*/ 168735 h 752475"/>
                <a:gd name="connsiteX247" fmla="*/ 18431 w 800100"/>
                <a:gd name="connsiteY247" fmla="*/ 16616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800100" h="752475">
                  <a:moveTo>
                    <a:pt x="18431" y="166164"/>
                  </a:moveTo>
                  <a:lnTo>
                    <a:pt x="27289" y="153210"/>
                  </a:lnTo>
                  <a:lnTo>
                    <a:pt x="43577" y="151876"/>
                  </a:lnTo>
                  <a:lnTo>
                    <a:pt x="44910" y="160163"/>
                  </a:lnTo>
                  <a:lnTo>
                    <a:pt x="56531" y="159401"/>
                  </a:lnTo>
                  <a:lnTo>
                    <a:pt x="58626" y="139684"/>
                  </a:lnTo>
                  <a:lnTo>
                    <a:pt x="72152" y="126730"/>
                  </a:lnTo>
                  <a:lnTo>
                    <a:pt x="90535" y="132159"/>
                  </a:lnTo>
                  <a:lnTo>
                    <a:pt x="96726" y="118443"/>
                  </a:lnTo>
                  <a:lnTo>
                    <a:pt x="115872" y="114252"/>
                  </a:lnTo>
                  <a:lnTo>
                    <a:pt x="109681" y="104918"/>
                  </a:lnTo>
                  <a:lnTo>
                    <a:pt x="111014" y="95869"/>
                  </a:lnTo>
                  <a:lnTo>
                    <a:pt x="126064" y="102822"/>
                  </a:lnTo>
                  <a:lnTo>
                    <a:pt x="126825" y="89106"/>
                  </a:lnTo>
                  <a:lnTo>
                    <a:pt x="137684" y="86630"/>
                  </a:lnTo>
                  <a:lnTo>
                    <a:pt x="159496" y="108442"/>
                  </a:lnTo>
                  <a:lnTo>
                    <a:pt x="165688" y="105585"/>
                  </a:lnTo>
                  <a:lnTo>
                    <a:pt x="160734" y="94726"/>
                  </a:lnTo>
                  <a:lnTo>
                    <a:pt x="172355" y="98060"/>
                  </a:lnTo>
                  <a:cubicBezTo>
                    <a:pt x="172355" y="98060"/>
                    <a:pt x="172355" y="88440"/>
                    <a:pt x="179118" y="87963"/>
                  </a:cubicBezTo>
                  <a:cubicBezTo>
                    <a:pt x="186166" y="87201"/>
                    <a:pt x="186642" y="87963"/>
                    <a:pt x="186642" y="87963"/>
                  </a:cubicBezTo>
                  <a:lnTo>
                    <a:pt x="185309" y="95488"/>
                  </a:lnTo>
                  <a:lnTo>
                    <a:pt x="198263" y="91297"/>
                  </a:lnTo>
                  <a:lnTo>
                    <a:pt x="201597" y="77581"/>
                  </a:lnTo>
                  <a:lnTo>
                    <a:pt x="215884" y="76248"/>
                  </a:lnTo>
                  <a:lnTo>
                    <a:pt x="223409" y="65389"/>
                  </a:lnTo>
                  <a:lnTo>
                    <a:pt x="226266" y="52435"/>
                  </a:lnTo>
                  <a:lnTo>
                    <a:pt x="242649" y="46244"/>
                  </a:lnTo>
                  <a:lnTo>
                    <a:pt x="250650" y="34814"/>
                  </a:lnTo>
                  <a:lnTo>
                    <a:pt x="276082" y="32718"/>
                  </a:lnTo>
                  <a:lnTo>
                    <a:pt x="310848" y="41577"/>
                  </a:lnTo>
                  <a:lnTo>
                    <a:pt x="325898" y="53769"/>
                  </a:lnTo>
                  <a:lnTo>
                    <a:pt x="338090" y="67485"/>
                  </a:lnTo>
                  <a:lnTo>
                    <a:pt x="335994" y="82534"/>
                  </a:lnTo>
                  <a:lnTo>
                    <a:pt x="359331" y="91392"/>
                  </a:lnTo>
                  <a:lnTo>
                    <a:pt x="382381" y="75581"/>
                  </a:lnTo>
                  <a:lnTo>
                    <a:pt x="418386" y="88059"/>
                  </a:lnTo>
                  <a:lnTo>
                    <a:pt x="426673" y="109871"/>
                  </a:lnTo>
                  <a:lnTo>
                    <a:pt x="440960" y="106537"/>
                  </a:lnTo>
                  <a:lnTo>
                    <a:pt x="445056" y="89392"/>
                  </a:lnTo>
                  <a:lnTo>
                    <a:pt x="506492" y="50530"/>
                  </a:lnTo>
                  <a:lnTo>
                    <a:pt x="531638" y="55959"/>
                  </a:lnTo>
                  <a:lnTo>
                    <a:pt x="550021" y="45101"/>
                  </a:lnTo>
                  <a:lnTo>
                    <a:pt x="570500" y="43767"/>
                  </a:lnTo>
                  <a:lnTo>
                    <a:pt x="587645" y="27384"/>
                  </a:lnTo>
                  <a:lnTo>
                    <a:pt x="593074" y="16526"/>
                  </a:lnTo>
                  <a:lnTo>
                    <a:pt x="611457" y="15764"/>
                  </a:lnTo>
                  <a:lnTo>
                    <a:pt x="626221" y="3572"/>
                  </a:lnTo>
                  <a:lnTo>
                    <a:pt x="637365" y="6144"/>
                  </a:lnTo>
                  <a:lnTo>
                    <a:pt x="635270" y="17764"/>
                  </a:lnTo>
                  <a:lnTo>
                    <a:pt x="627745" y="17764"/>
                  </a:lnTo>
                  <a:lnTo>
                    <a:pt x="629079" y="36909"/>
                  </a:lnTo>
                  <a:lnTo>
                    <a:pt x="654987" y="56626"/>
                  </a:lnTo>
                  <a:lnTo>
                    <a:pt x="666702" y="49863"/>
                  </a:lnTo>
                  <a:lnTo>
                    <a:pt x="674703" y="57864"/>
                  </a:lnTo>
                  <a:lnTo>
                    <a:pt x="672132" y="90535"/>
                  </a:lnTo>
                  <a:lnTo>
                    <a:pt x="679657" y="102251"/>
                  </a:lnTo>
                  <a:lnTo>
                    <a:pt x="696516" y="116538"/>
                  </a:lnTo>
                  <a:lnTo>
                    <a:pt x="699849" y="129016"/>
                  </a:lnTo>
                  <a:lnTo>
                    <a:pt x="712327" y="137779"/>
                  </a:lnTo>
                  <a:lnTo>
                    <a:pt x="736997" y="143208"/>
                  </a:lnTo>
                  <a:lnTo>
                    <a:pt x="766334" y="170450"/>
                  </a:lnTo>
                  <a:lnTo>
                    <a:pt x="774335" y="168354"/>
                  </a:lnTo>
                  <a:lnTo>
                    <a:pt x="784717" y="179213"/>
                  </a:lnTo>
                  <a:lnTo>
                    <a:pt x="793290" y="188262"/>
                  </a:lnTo>
                  <a:lnTo>
                    <a:pt x="783955" y="196263"/>
                  </a:lnTo>
                  <a:lnTo>
                    <a:pt x="794052" y="211788"/>
                  </a:lnTo>
                  <a:lnTo>
                    <a:pt x="801005" y="219313"/>
                  </a:lnTo>
                  <a:lnTo>
                    <a:pt x="784717" y="221409"/>
                  </a:lnTo>
                  <a:lnTo>
                    <a:pt x="781860" y="231029"/>
                  </a:lnTo>
                  <a:lnTo>
                    <a:pt x="797671" y="239316"/>
                  </a:lnTo>
                  <a:lnTo>
                    <a:pt x="783193" y="253603"/>
                  </a:lnTo>
                  <a:lnTo>
                    <a:pt x="768906" y="254937"/>
                  </a:lnTo>
                  <a:lnTo>
                    <a:pt x="773001" y="265795"/>
                  </a:lnTo>
                  <a:lnTo>
                    <a:pt x="783098" y="267129"/>
                  </a:lnTo>
                  <a:lnTo>
                    <a:pt x="786432" y="281607"/>
                  </a:lnTo>
                  <a:lnTo>
                    <a:pt x="791385" y="289608"/>
                  </a:lnTo>
                  <a:lnTo>
                    <a:pt x="790623" y="297132"/>
                  </a:lnTo>
                  <a:lnTo>
                    <a:pt x="781765" y="300466"/>
                  </a:lnTo>
                  <a:lnTo>
                    <a:pt x="775002" y="329232"/>
                  </a:lnTo>
                  <a:lnTo>
                    <a:pt x="761286" y="328470"/>
                  </a:lnTo>
                  <a:lnTo>
                    <a:pt x="759190" y="336756"/>
                  </a:lnTo>
                  <a:lnTo>
                    <a:pt x="770049" y="338090"/>
                  </a:lnTo>
                  <a:lnTo>
                    <a:pt x="752427" y="348186"/>
                  </a:lnTo>
                  <a:lnTo>
                    <a:pt x="751665" y="380286"/>
                  </a:lnTo>
                  <a:lnTo>
                    <a:pt x="757857" y="381619"/>
                  </a:lnTo>
                  <a:lnTo>
                    <a:pt x="757857" y="392478"/>
                  </a:lnTo>
                  <a:lnTo>
                    <a:pt x="766143" y="399526"/>
                  </a:lnTo>
                  <a:lnTo>
                    <a:pt x="765382" y="420481"/>
                  </a:lnTo>
                  <a:lnTo>
                    <a:pt x="772144" y="425434"/>
                  </a:lnTo>
                  <a:lnTo>
                    <a:pt x="785098" y="426768"/>
                  </a:lnTo>
                  <a:lnTo>
                    <a:pt x="784622" y="434292"/>
                  </a:lnTo>
                  <a:lnTo>
                    <a:pt x="773001" y="435626"/>
                  </a:lnTo>
                  <a:lnTo>
                    <a:pt x="775097" y="443913"/>
                  </a:lnTo>
                  <a:lnTo>
                    <a:pt x="767572" y="451437"/>
                  </a:lnTo>
                  <a:lnTo>
                    <a:pt x="766810" y="457438"/>
                  </a:lnTo>
                  <a:lnTo>
                    <a:pt x="767096" y="460010"/>
                  </a:lnTo>
                  <a:lnTo>
                    <a:pt x="763476" y="468297"/>
                  </a:lnTo>
                  <a:lnTo>
                    <a:pt x="749760" y="466963"/>
                  </a:lnTo>
                  <a:lnTo>
                    <a:pt x="711660" y="458676"/>
                  </a:lnTo>
                  <a:lnTo>
                    <a:pt x="710327" y="462867"/>
                  </a:lnTo>
                  <a:lnTo>
                    <a:pt x="693182" y="463629"/>
                  </a:lnTo>
                  <a:lnTo>
                    <a:pt x="689086" y="469821"/>
                  </a:lnTo>
                  <a:lnTo>
                    <a:pt x="681561" y="486680"/>
                  </a:lnTo>
                  <a:lnTo>
                    <a:pt x="708232" y="499158"/>
                  </a:lnTo>
                  <a:lnTo>
                    <a:pt x="696611" y="508492"/>
                  </a:lnTo>
                  <a:lnTo>
                    <a:pt x="678228" y="512112"/>
                  </a:lnTo>
                  <a:lnTo>
                    <a:pt x="676894" y="518112"/>
                  </a:lnTo>
                  <a:lnTo>
                    <a:pt x="680228" y="530590"/>
                  </a:lnTo>
                  <a:lnTo>
                    <a:pt x="661845" y="540687"/>
                  </a:lnTo>
                  <a:lnTo>
                    <a:pt x="660607" y="559070"/>
                  </a:lnTo>
                  <a:lnTo>
                    <a:pt x="649748" y="557736"/>
                  </a:lnTo>
                  <a:lnTo>
                    <a:pt x="642985" y="567357"/>
                  </a:lnTo>
                  <a:lnTo>
                    <a:pt x="634698" y="566595"/>
                  </a:lnTo>
                  <a:lnTo>
                    <a:pt x="634698" y="573357"/>
                  </a:lnTo>
                  <a:lnTo>
                    <a:pt x="652320" y="585835"/>
                  </a:lnTo>
                  <a:lnTo>
                    <a:pt x="650986" y="591264"/>
                  </a:lnTo>
                  <a:lnTo>
                    <a:pt x="633365" y="588407"/>
                  </a:lnTo>
                  <a:lnTo>
                    <a:pt x="630031" y="592598"/>
                  </a:lnTo>
                  <a:lnTo>
                    <a:pt x="619649" y="594693"/>
                  </a:lnTo>
                  <a:lnTo>
                    <a:pt x="611648" y="609743"/>
                  </a:lnTo>
                  <a:lnTo>
                    <a:pt x="611648" y="630698"/>
                  </a:lnTo>
                  <a:lnTo>
                    <a:pt x="595836" y="626031"/>
                  </a:lnTo>
                  <a:lnTo>
                    <a:pt x="595836" y="614315"/>
                  </a:lnTo>
                  <a:lnTo>
                    <a:pt x="586978" y="613553"/>
                  </a:lnTo>
                  <a:lnTo>
                    <a:pt x="582787" y="632698"/>
                  </a:lnTo>
                  <a:lnTo>
                    <a:pt x="571929" y="628031"/>
                  </a:lnTo>
                  <a:lnTo>
                    <a:pt x="564404" y="638889"/>
                  </a:lnTo>
                  <a:lnTo>
                    <a:pt x="578120" y="653939"/>
                  </a:lnTo>
                  <a:lnTo>
                    <a:pt x="573167" y="659368"/>
                  </a:lnTo>
                  <a:lnTo>
                    <a:pt x="555546" y="638889"/>
                  </a:lnTo>
                  <a:lnTo>
                    <a:pt x="551355" y="644319"/>
                  </a:lnTo>
                  <a:lnTo>
                    <a:pt x="545354" y="638889"/>
                  </a:lnTo>
                  <a:lnTo>
                    <a:pt x="528209" y="640223"/>
                  </a:lnTo>
                  <a:lnTo>
                    <a:pt x="526114" y="651843"/>
                  </a:lnTo>
                  <a:lnTo>
                    <a:pt x="516493" y="652320"/>
                  </a:lnTo>
                  <a:lnTo>
                    <a:pt x="508968" y="642223"/>
                  </a:lnTo>
                  <a:lnTo>
                    <a:pt x="503539" y="646414"/>
                  </a:lnTo>
                  <a:lnTo>
                    <a:pt x="497348" y="644319"/>
                  </a:lnTo>
                  <a:lnTo>
                    <a:pt x="488490" y="653939"/>
                  </a:lnTo>
                  <a:lnTo>
                    <a:pt x="490585" y="665369"/>
                  </a:lnTo>
                  <a:lnTo>
                    <a:pt x="497348" y="670798"/>
                  </a:lnTo>
                  <a:cubicBezTo>
                    <a:pt x="497348" y="670798"/>
                    <a:pt x="506397" y="685848"/>
                    <a:pt x="505635" y="686610"/>
                  </a:cubicBezTo>
                  <a:cubicBezTo>
                    <a:pt x="504873" y="687086"/>
                    <a:pt x="499443" y="691277"/>
                    <a:pt x="499443" y="691277"/>
                  </a:cubicBezTo>
                  <a:lnTo>
                    <a:pt x="500967" y="703755"/>
                  </a:lnTo>
                  <a:lnTo>
                    <a:pt x="504873" y="703755"/>
                  </a:lnTo>
                  <a:lnTo>
                    <a:pt x="504873" y="710517"/>
                  </a:lnTo>
                  <a:lnTo>
                    <a:pt x="510302" y="719376"/>
                  </a:lnTo>
                  <a:lnTo>
                    <a:pt x="506397" y="712899"/>
                  </a:lnTo>
                  <a:lnTo>
                    <a:pt x="496776" y="713946"/>
                  </a:lnTo>
                  <a:lnTo>
                    <a:pt x="494681" y="708517"/>
                  </a:lnTo>
                  <a:lnTo>
                    <a:pt x="485061" y="710613"/>
                  </a:lnTo>
                  <a:lnTo>
                    <a:pt x="485061" y="722805"/>
                  </a:lnTo>
                  <a:lnTo>
                    <a:pt x="472869" y="724329"/>
                  </a:lnTo>
                  <a:lnTo>
                    <a:pt x="444865" y="700992"/>
                  </a:lnTo>
                  <a:lnTo>
                    <a:pt x="423624" y="728996"/>
                  </a:lnTo>
                  <a:lnTo>
                    <a:pt x="420291" y="739092"/>
                  </a:lnTo>
                  <a:lnTo>
                    <a:pt x="423148" y="748713"/>
                  </a:lnTo>
                  <a:lnTo>
                    <a:pt x="414385" y="752046"/>
                  </a:lnTo>
                  <a:lnTo>
                    <a:pt x="405336" y="745284"/>
                  </a:lnTo>
                  <a:lnTo>
                    <a:pt x="399336" y="752808"/>
                  </a:lnTo>
                  <a:lnTo>
                    <a:pt x="395145" y="747379"/>
                  </a:lnTo>
                  <a:lnTo>
                    <a:pt x="399812" y="735759"/>
                  </a:lnTo>
                  <a:lnTo>
                    <a:pt x="386286" y="720233"/>
                  </a:lnTo>
                  <a:lnTo>
                    <a:pt x="391716" y="709851"/>
                  </a:lnTo>
                  <a:lnTo>
                    <a:pt x="373809" y="692991"/>
                  </a:lnTo>
                  <a:lnTo>
                    <a:pt x="359521" y="684705"/>
                  </a:lnTo>
                  <a:lnTo>
                    <a:pt x="362379" y="677180"/>
                  </a:lnTo>
                  <a:lnTo>
                    <a:pt x="354092" y="668893"/>
                  </a:lnTo>
                  <a:lnTo>
                    <a:pt x="356949" y="659559"/>
                  </a:lnTo>
                  <a:lnTo>
                    <a:pt x="349425" y="652510"/>
                  </a:lnTo>
                  <a:lnTo>
                    <a:pt x="332280" y="650415"/>
                  </a:lnTo>
                  <a:lnTo>
                    <a:pt x="333613" y="641556"/>
                  </a:lnTo>
                  <a:lnTo>
                    <a:pt x="324755" y="639461"/>
                  </a:lnTo>
                  <a:lnTo>
                    <a:pt x="326089" y="630126"/>
                  </a:lnTo>
                  <a:lnTo>
                    <a:pt x="320659" y="625935"/>
                  </a:lnTo>
                  <a:lnTo>
                    <a:pt x="323993" y="615553"/>
                  </a:lnTo>
                  <a:lnTo>
                    <a:pt x="314658" y="606695"/>
                  </a:lnTo>
                  <a:lnTo>
                    <a:pt x="305610" y="602504"/>
                  </a:lnTo>
                  <a:lnTo>
                    <a:pt x="312658" y="588216"/>
                  </a:lnTo>
                  <a:lnTo>
                    <a:pt x="300181" y="578120"/>
                  </a:lnTo>
                  <a:lnTo>
                    <a:pt x="290846" y="591074"/>
                  </a:lnTo>
                  <a:lnTo>
                    <a:pt x="283321" y="594979"/>
                  </a:lnTo>
                  <a:lnTo>
                    <a:pt x="278368" y="601932"/>
                  </a:lnTo>
                  <a:lnTo>
                    <a:pt x="270843" y="604028"/>
                  </a:lnTo>
                  <a:lnTo>
                    <a:pt x="264843" y="610029"/>
                  </a:lnTo>
                  <a:lnTo>
                    <a:pt x="252365" y="604599"/>
                  </a:lnTo>
                  <a:lnTo>
                    <a:pt x="233982" y="606695"/>
                  </a:lnTo>
                  <a:lnTo>
                    <a:pt x="229791" y="597837"/>
                  </a:lnTo>
                  <a:lnTo>
                    <a:pt x="219694" y="602504"/>
                  </a:lnTo>
                  <a:lnTo>
                    <a:pt x="214265" y="595741"/>
                  </a:lnTo>
                  <a:lnTo>
                    <a:pt x="182070" y="597075"/>
                  </a:lnTo>
                  <a:lnTo>
                    <a:pt x="168640" y="585645"/>
                  </a:lnTo>
                  <a:lnTo>
                    <a:pt x="154353" y="583549"/>
                  </a:lnTo>
                  <a:lnTo>
                    <a:pt x="142732" y="569262"/>
                  </a:lnTo>
                  <a:lnTo>
                    <a:pt x="134445" y="568500"/>
                  </a:lnTo>
                  <a:lnTo>
                    <a:pt x="133112" y="560975"/>
                  </a:lnTo>
                  <a:lnTo>
                    <a:pt x="120158" y="552117"/>
                  </a:lnTo>
                  <a:lnTo>
                    <a:pt x="113395" y="557546"/>
                  </a:lnTo>
                  <a:lnTo>
                    <a:pt x="107204" y="552117"/>
                  </a:lnTo>
                  <a:lnTo>
                    <a:pt x="113967" y="544592"/>
                  </a:lnTo>
                  <a:lnTo>
                    <a:pt x="99203" y="533733"/>
                  </a:lnTo>
                  <a:lnTo>
                    <a:pt x="73295" y="534305"/>
                  </a:lnTo>
                  <a:lnTo>
                    <a:pt x="66342" y="539448"/>
                  </a:lnTo>
                  <a:lnTo>
                    <a:pt x="67104" y="541258"/>
                  </a:lnTo>
                  <a:lnTo>
                    <a:pt x="65008" y="537067"/>
                  </a:lnTo>
                  <a:lnTo>
                    <a:pt x="59579" y="521256"/>
                  </a:lnTo>
                  <a:lnTo>
                    <a:pt x="54150" y="519446"/>
                  </a:lnTo>
                  <a:lnTo>
                    <a:pt x="48720" y="504968"/>
                  </a:lnTo>
                  <a:lnTo>
                    <a:pt x="58817" y="473059"/>
                  </a:lnTo>
                  <a:lnTo>
                    <a:pt x="105204" y="482679"/>
                  </a:lnTo>
                  <a:lnTo>
                    <a:pt x="116919" y="481155"/>
                  </a:lnTo>
                  <a:lnTo>
                    <a:pt x="117681" y="486108"/>
                  </a:lnTo>
                  <a:lnTo>
                    <a:pt x="128540" y="481155"/>
                  </a:lnTo>
                  <a:lnTo>
                    <a:pt x="126444" y="468963"/>
                  </a:lnTo>
                  <a:lnTo>
                    <a:pt x="145399" y="445627"/>
                  </a:lnTo>
                  <a:lnTo>
                    <a:pt x="137398" y="443817"/>
                  </a:lnTo>
                  <a:lnTo>
                    <a:pt x="137874" y="420481"/>
                  </a:lnTo>
                  <a:lnTo>
                    <a:pt x="129873" y="420005"/>
                  </a:lnTo>
                  <a:lnTo>
                    <a:pt x="133207" y="402860"/>
                  </a:lnTo>
                  <a:lnTo>
                    <a:pt x="166640" y="407527"/>
                  </a:lnTo>
                  <a:lnTo>
                    <a:pt x="171307" y="394573"/>
                  </a:lnTo>
                  <a:lnTo>
                    <a:pt x="156258" y="391239"/>
                  </a:lnTo>
                  <a:lnTo>
                    <a:pt x="148257" y="378285"/>
                  </a:lnTo>
                  <a:lnTo>
                    <a:pt x="169307" y="374952"/>
                  </a:lnTo>
                  <a:lnTo>
                    <a:pt x="152924" y="338947"/>
                  </a:lnTo>
                  <a:lnTo>
                    <a:pt x="139970" y="341519"/>
                  </a:lnTo>
                  <a:lnTo>
                    <a:pt x="120253" y="338947"/>
                  </a:lnTo>
                  <a:lnTo>
                    <a:pt x="111490" y="325231"/>
                  </a:lnTo>
                  <a:lnTo>
                    <a:pt x="101870" y="321135"/>
                  </a:lnTo>
                  <a:lnTo>
                    <a:pt x="97679" y="280178"/>
                  </a:lnTo>
                  <a:lnTo>
                    <a:pt x="75867" y="274177"/>
                  </a:lnTo>
                  <a:lnTo>
                    <a:pt x="52816" y="275511"/>
                  </a:lnTo>
                  <a:lnTo>
                    <a:pt x="52816" y="270081"/>
                  </a:lnTo>
                  <a:lnTo>
                    <a:pt x="62436" y="261223"/>
                  </a:lnTo>
                  <a:lnTo>
                    <a:pt x="50721" y="260461"/>
                  </a:lnTo>
                  <a:lnTo>
                    <a:pt x="42434" y="268748"/>
                  </a:lnTo>
                  <a:lnTo>
                    <a:pt x="21384" y="253698"/>
                  </a:lnTo>
                  <a:lnTo>
                    <a:pt x="13859" y="251603"/>
                  </a:lnTo>
                  <a:lnTo>
                    <a:pt x="10525" y="238649"/>
                  </a:lnTo>
                  <a:lnTo>
                    <a:pt x="5096" y="237887"/>
                  </a:lnTo>
                  <a:lnTo>
                    <a:pt x="3572" y="230362"/>
                  </a:lnTo>
                  <a:lnTo>
                    <a:pt x="11097" y="214836"/>
                  </a:lnTo>
                  <a:lnTo>
                    <a:pt x="16526" y="195691"/>
                  </a:lnTo>
                  <a:lnTo>
                    <a:pt x="21479" y="184261"/>
                  </a:lnTo>
                  <a:lnTo>
                    <a:pt x="19955" y="170545"/>
                  </a:lnTo>
                  <a:lnTo>
                    <a:pt x="16335" y="168735"/>
                  </a:lnTo>
                  <a:lnTo>
                    <a:pt x="18431" y="166164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Полилиния: фигура 520">
              <a:extLst>
                <a:ext uri="{FF2B5EF4-FFF2-40B4-BE49-F238E27FC236}">
                  <a16:creationId xmlns:a16="http://schemas.microsoft.com/office/drawing/2014/main" id="{E61B6DEC-5214-30BD-3971-6EC6F1F26C4C}"/>
                </a:ext>
              </a:extLst>
            </p:cNvPr>
            <p:cNvSpPr/>
            <p:nvPr/>
          </p:nvSpPr>
          <p:spPr>
            <a:xfrm>
              <a:off x="7182227" y="875229"/>
              <a:ext cx="1300192" cy="1657721"/>
            </a:xfrm>
            <a:custGeom>
              <a:avLst/>
              <a:gdLst>
                <a:gd name="connsiteX0" fmla="*/ 38529 w 685800"/>
                <a:gd name="connsiteY0" fmla="*/ 709184 h 857250"/>
                <a:gd name="connsiteX1" fmla="*/ 34338 w 685800"/>
                <a:gd name="connsiteY1" fmla="*/ 705564 h 857250"/>
                <a:gd name="connsiteX2" fmla="*/ 48625 w 685800"/>
                <a:gd name="connsiteY2" fmla="*/ 671560 h 857250"/>
                <a:gd name="connsiteX3" fmla="*/ 47387 w 685800"/>
                <a:gd name="connsiteY3" fmla="*/ 661940 h 857250"/>
                <a:gd name="connsiteX4" fmla="*/ 58246 w 685800"/>
                <a:gd name="connsiteY4" fmla="*/ 661940 h 857250"/>
                <a:gd name="connsiteX5" fmla="*/ 58246 w 685800"/>
                <a:gd name="connsiteY5" fmla="*/ 644319 h 857250"/>
                <a:gd name="connsiteX6" fmla="*/ 74533 w 685800"/>
                <a:gd name="connsiteY6" fmla="*/ 645652 h 857250"/>
                <a:gd name="connsiteX7" fmla="*/ 77105 w 685800"/>
                <a:gd name="connsiteY7" fmla="*/ 630603 h 857250"/>
                <a:gd name="connsiteX8" fmla="*/ 63580 w 685800"/>
                <a:gd name="connsiteY8" fmla="*/ 628031 h 857250"/>
                <a:gd name="connsiteX9" fmla="*/ 56055 w 685800"/>
                <a:gd name="connsiteY9" fmla="*/ 607552 h 857250"/>
                <a:gd name="connsiteX10" fmla="*/ 60150 w 685800"/>
                <a:gd name="connsiteY10" fmla="*/ 599265 h 857250"/>
                <a:gd name="connsiteX11" fmla="*/ 57293 w 685800"/>
                <a:gd name="connsiteY11" fmla="*/ 582978 h 857250"/>
                <a:gd name="connsiteX12" fmla="*/ 59389 w 685800"/>
                <a:gd name="connsiteY12" fmla="*/ 570786 h 857250"/>
                <a:gd name="connsiteX13" fmla="*/ 69771 w 685800"/>
                <a:gd name="connsiteY13" fmla="*/ 571262 h 857250"/>
                <a:gd name="connsiteX14" fmla="*/ 69009 w 685800"/>
                <a:gd name="connsiteY14" fmla="*/ 539353 h 857250"/>
                <a:gd name="connsiteX15" fmla="*/ 57293 w 685800"/>
                <a:gd name="connsiteY15" fmla="*/ 539353 h 857250"/>
                <a:gd name="connsiteX16" fmla="*/ 58055 w 685800"/>
                <a:gd name="connsiteY16" fmla="*/ 534400 h 857250"/>
                <a:gd name="connsiteX17" fmla="*/ 40148 w 685800"/>
                <a:gd name="connsiteY17" fmla="*/ 522208 h 857250"/>
                <a:gd name="connsiteX18" fmla="*/ 36243 w 685800"/>
                <a:gd name="connsiteY18" fmla="*/ 533067 h 857250"/>
                <a:gd name="connsiteX19" fmla="*/ 30051 w 685800"/>
                <a:gd name="connsiteY19" fmla="*/ 533067 h 857250"/>
                <a:gd name="connsiteX20" fmla="*/ 32147 w 685800"/>
                <a:gd name="connsiteY20" fmla="*/ 512588 h 857250"/>
                <a:gd name="connsiteX21" fmla="*/ 12621 w 685800"/>
                <a:gd name="connsiteY21" fmla="*/ 497157 h 857250"/>
                <a:gd name="connsiteX22" fmla="*/ 3572 w 685800"/>
                <a:gd name="connsiteY22" fmla="*/ 495062 h 857250"/>
                <a:gd name="connsiteX23" fmla="*/ 13192 w 685800"/>
                <a:gd name="connsiteY23" fmla="*/ 475917 h 857250"/>
                <a:gd name="connsiteX24" fmla="*/ 8525 w 685800"/>
                <a:gd name="connsiteY24" fmla="*/ 470487 h 857250"/>
                <a:gd name="connsiteX25" fmla="*/ 11097 w 685800"/>
                <a:gd name="connsiteY25" fmla="*/ 460867 h 857250"/>
                <a:gd name="connsiteX26" fmla="*/ 24051 w 685800"/>
                <a:gd name="connsiteY26" fmla="*/ 456200 h 857250"/>
                <a:gd name="connsiteX27" fmla="*/ 22717 w 685800"/>
                <a:gd name="connsiteY27" fmla="*/ 445341 h 857250"/>
                <a:gd name="connsiteX28" fmla="*/ 29480 w 685800"/>
                <a:gd name="connsiteY28" fmla="*/ 436483 h 857250"/>
                <a:gd name="connsiteX29" fmla="*/ 30242 w 685800"/>
                <a:gd name="connsiteY29" fmla="*/ 424863 h 857250"/>
                <a:gd name="connsiteX30" fmla="*/ 21955 w 685800"/>
                <a:gd name="connsiteY30" fmla="*/ 418100 h 857250"/>
                <a:gd name="connsiteX31" fmla="*/ 32338 w 685800"/>
                <a:gd name="connsiteY31" fmla="*/ 413147 h 857250"/>
                <a:gd name="connsiteX32" fmla="*/ 28147 w 685800"/>
                <a:gd name="connsiteY32" fmla="*/ 400193 h 857250"/>
                <a:gd name="connsiteX33" fmla="*/ 12621 w 685800"/>
                <a:gd name="connsiteY33" fmla="*/ 377619 h 857250"/>
                <a:gd name="connsiteX34" fmla="*/ 18622 w 685800"/>
                <a:gd name="connsiteY34" fmla="*/ 366189 h 857250"/>
                <a:gd name="connsiteX35" fmla="*/ 23574 w 685800"/>
                <a:gd name="connsiteY35" fmla="*/ 368760 h 857250"/>
                <a:gd name="connsiteX36" fmla="*/ 20146 w 685800"/>
                <a:gd name="connsiteY36" fmla="*/ 376285 h 857250"/>
                <a:gd name="connsiteX37" fmla="*/ 32338 w 685800"/>
                <a:gd name="connsiteY37" fmla="*/ 396764 h 857250"/>
                <a:gd name="connsiteX38" fmla="*/ 45768 w 685800"/>
                <a:gd name="connsiteY38" fmla="*/ 396002 h 857250"/>
                <a:gd name="connsiteX39" fmla="*/ 49959 w 685800"/>
                <a:gd name="connsiteY39" fmla="*/ 375809 h 857250"/>
                <a:gd name="connsiteX40" fmla="*/ 37767 w 685800"/>
                <a:gd name="connsiteY40" fmla="*/ 364188 h 857250"/>
                <a:gd name="connsiteX41" fmla="*/ 38529 w 685800"/>
                <a:gd name="connsiteY41" fmla="*/ 340852 h 857250"/>
                <a:gd name="connsiteX42" fmla="*/ 47387 w 685800"/>
                <a:gd name="connsiteY42" fmla="*/ 340376 h 857250"/>
                <a:gd name="connsiteX43" fmla="*/ 54150 w 685800"/>
                <a:gd name="connsiteY43" fmla="*/ 324564 h 857250"/>
                <a:gd name="connsiteX44" fmla="*/ 45291 w 685800"/>
                <a:gd name="connsiteY44" fmla="*/ 323231 h 857250"/>
                <a:gd name="connsiteX45" fmla="*/ 45768 w 685800"/>
                <a:gd name="connsiteY45" fmla="*/ 313611 h 857250"/>
                <a:gd name="connsiteX46" fmla="*/ 57483 w 685800"/>
                <a:gd name="connsiteY46" fmla="*/ 313611 h 857250"/>
                <a:gd name="connsiteX47" fmla="*/ 49959 w 685800"/>
                <a:gd name="connsiteY47" fmla="*/ 302752 h 857250"/>
                <a:gd name="connsiteX48" fmla="*/ 49959 w 685800"/>
                <a:gd name="connsiteY48" fmla="*/ 289227 h 857250"/>
                <a:gd name="connsiteX49" fmla="*/ 38529 w 685800"/>
                <a:gd name="connsiteY49" fmla="*/ 289227 h 857250"/>
                <a:gd name="connsiteX50" fmla="*/ 48625 w 685800"/>
                <a:gd name="connsiteY50" fmla="*/ 272653 h 857250"/>
                <a:gd name="connsiteX51" fmla="*/ 44434 w 685800"/>
                <a:gd name="connsiteY51" fmla="*/ 263319 h 857250"/>
                <a:gd name="connsiteX52" fmla="*/ 31004 w 685800"/>
                <a:gd name="connsiteY52" fmla="*/ 256270 h 857250"/>
                <a:gd name="connsiteX53" fmla="*/ 28147 w 685800"/>
                <a:gd name="connsiteY53" fmla="*/ 242840 h 857250"/>
                <a:gd name="connsiteX54" fmla="*/ 23956 w 685800"/>
                <a:gd name="connsiteY54" fmla="*/ 231219 h 857250"/>
                <a:gd name="connsiteX55" fmla="*/ 34814 w 685800"/>
                <a:gd name="connsiteY55" fmla="*/ 220361 h 857250"/>
                <a:gd name="connsiteX56" fmla="*/ 34814 w 685800"/>
                <a:gd name="connsiteY56" fmla="*/ 206073 h 857250"/>
                <a:gd name="connsiteX57" fmla="*/ 41005 w 685800"/>
                <a:gd name="connsiteY57" fmla="*/ 198549 h 857250"/>
                <a:gd name="connsiteX58" fmla="*/ 46434 w 685800"/>
                <a:gd name="connsiteY58" fmla="*/ 190262 h 857250"/>
                <a:gd name="connsiteX59" fmla="*/ 54721 w 685800"/>
                <a:gd name="connsiteY59" fmla="*/ 188928 h 857250"/>
                <a:gd name="connsiteX60" fmla="*/ 59389 w 685800"/>
                <a:gd name="connsiteY60" fmla="*/ 184261 h 857250"/>
                <a:gd name="connsiteX61" fmla="*/ 67675 w 685800"/>
                <a:gd name="connsiteY61" fmla="*/ 182166 h 857250"/>
                <a:gd name="connsiteX62" fmla="*/ 76533 w 685800"/>
                <a:gd name="connsiteY62" fmla="*/ 174641 h 857250"/>
                <a:gd name="connsiteX63" fmla="*/ 81201 w 685800"/>
                <a:gd name="connsiteY63" fmla="*/ 175974 h 857250"/>
                <a:gd name="connsiteX64" fmla="*/ 84058 w 685800"/>
                <a:gd name="connsiteY64" fmla="*/ 179308 h 857250"/>
                <a:gd name="connsiteX65" fmla="*/ 88154 w 685800"/>
                <a:gd name="connsiteY65" fmla="*/ 179308 h 857250"/>
                <a:gd name="connsiteX66" fmla="*/ 93583 w 685800"/>
                <a:gd name="connsiteY66" fmla="*/ 171783 h 857250"/>
                <a:gd name="connsiteX67" fmla="*/ 99013 w 685800"/>
                <a:gd name="connsiteY67" fmla="*/ 169212 h 857250"/>
                <a:gd name="connsiteX68" fmla="*/ 97489 w 685800"/>
                <a:gd name="connsiteY68" fmla="*/ 156258 h 857250"/>
                <a:gd name="connsiteX69" fmla="*/ 89964 w 685800"/>
                <a:gd name="connsiteY69" fmla="*/ 154162 h 857250"/>
                <a:gd name="connsiteX70" fmla="*/ 79867 w 685800"/>
                <a:gd name="connsiteY70" fmla="*/ 150066 h 857250"/>
                <a:gd name="connsiteX71" fmla="*/ 72342 w 685800"/>
                <a:gd name="connsiteY71" fmla="*/ 146733 h 857250"/>
                <a:gd name="connsiteX72" fmla="*/ 73676 w 685800"/>
                <a:gd name="connsiteY72" fmla="*/ 134541 h 857250"/>
                <a:gd name="connsiteX73" fmla="*/ 85392 w 685800"/>
                <a:gd name="connsiteY73" fmla="*/ 130921 h 857250"/>
                <a:gd name="connsiteX74" fmla="*/ 86154 w 685800"/>
                <a:gd name="connsiteY74" fmla="*/ 126254 h 857250"/>
                <a:gd name="connsiteX75" fmla="*/ 92916 w 685800"/>
                <a:gd name="connsiteY75" fmla="*/ 126254 h 857250"/>
                <a:gd name="connsiteX76" fmla="*/ 96250 w 685800"/>
                <a:gd name="connsiteY76" fmla="*/ 139208 h 857250"/>
                <a:gd name="connsiteX77" fmla="*/ 104537 w 685800"/>
                <a:gd name="connsiteY77" fmla="*/ 139208 h 857250"/>
                <a:gd name="connsiteX78" fmla="*/ 107109 w 685800"/>
                <a:gd name="connsiteY78" fmla="*/ 129588 h 857250"/>
                <a:gd name="connsiteX79" fmla="*/ 119301 w 685800"/>
                <a:gd name="connsiteY79" fmla="*/ 129111 h 857250"/>
                <a:gd name="connsiteX80" fmla="*/ 120063 w 685800"/>
                <a:gd name="connsiteY80" fmla="*/ 116157 h 857250"/>
                <a:gd name="connsiteX81" fmla="*/ 109966 w 685800"/>
                <a:gd name="connsiteY81" fmla="*/ 114633 h 857250"/>
                <a:gd name="connsiteX82" fmla="*/ 92821 w 685800"/>
                <a:gd name="connsiteY82" fmla="*/ 96250 h 857250"/>
                <a:gd name="connsiteX83" fmla="*/ 84534 w 685800"/>
                <a:gd name="connsiteY83" fmla="*/ 92916 h 857250"/>
                <a:gd name="connsiteX84" fmla="*/ 75200 w 685800"/>
                <a:gd name="connsiteY84" fmla="*/ 95774 h 857250"/>
                <a:gd name="connsiteX85" fmla="*/ 75200 w 685800"/>
                <a:gd name="connsiteY85" fmla="*/ 67580 h 857250"/>
                <a:gd name="connsiteX86" fmla="*/ 84058 w 685800"/>
                <a:gd name="connsiteY86" fmla="*/ 62627 h 857250"/>
                <a:gd name="connsiteX87" fmla="*/ 85392 w 685800"/>
                <a:gd name="connsiteY87" fmla="*/ 55864 h 857250"/>
                <a:gd name="connsiteX88" fmla="*/ 83296 w 685800"/>
                <a:gd name="connsiteY88" fmla="*/ 44244 h 857250"/>
                <a:gd name="connsiteX89" fmla="*/ 89488 w 685800"/>
                <a:gd name="connsiteY89" fmla="*/ 25860 h 857250"/>
                <a:gd name="connsiteX90" fmla="*/ 97489 w 685800"/>
                <a:gd name="connsiteY90" fmla="*/ 16526 h 857250"/>
                <a:gd name="connsiteX91" fmla="*/ 113872 w 685800"/>
                <a:gd name="connsiteY91" fmla="*/ 11097 h 857250"/>
                <a:gd name="connsiteX92" fmla="*/ 113300 w 685800"/>
                <a:gd name="connsiteY92" fmla="*/ 24622 h 857250"/>
                <a:gd name="connsiteX93" fmla="*/ 122920 w 685800"/>
                <a:gd name="connsiteY93" fmla="*/ 38910 h 857250"/>
                <a:gd name="connsiteX94" fmla="*/ 133779 w 685800"/>
                <a:gd name="connsiteY94" fmla="*/ 30051 h 857250"/>
                <a:gd name="connsiteX95" fmla="*/ 139780 w 685800"/>
                <a:gd name="connsiteY95" fmla="*/ 17097 h 857250"/>
                <a:gd name="connsiteX96" fmla="*/ 166449 w 685800"/>
                <a:gd name="connsiteY96" fmla="*/ 3572 h 857250"/>
                <a:gd name="connsiteX97" fmla="*/ 185595 w 685800"/>
                <a:gd name="connsiteY97" fmla="*/ 4905 h 857250"/>
                <a:gd name="connsiteX98" fmla="*/ 197025 w 685800"/>
                <a:gd name="connsiteY98" fmla="*/ 25384 h 857250"/>
                <a:gd name="connsiteX99" fmla="*/ 214170 w 685800"/>
                <a:gd name="connsiteY99" fmla="*/ 27956 h 857250"/>
                <a:gd name="connsiteX100" fmla="*/ 220361 w 685800"/>
                <a:gd name="connsiteY100" fmla="*/ 45101 h 857250"/>
                <a:gd name="connsiteX101" fmla="*/ 235411 w 685800"/>
                <a:gd name="connsiteY101" fmla="*/ 66342 h 857250"/>
                <a:gd name="connsiteX102" fmla="*/ 253032 w 685800"/>
                <a:gd name="connsiteY102" fmla="*/ 67675 h 857250"/>
                <a:gd name="connsiteX103" fmla="*/ 248364 w 685800"/>
                <a:gd name="connsiteY103" fmla="*/ 82725 h 857250"/>
                <a:gd name="connsiteX104" fmla="*/ 259795 w 685800"/>
                <a:gd name="connsiteY104" fmla="*/ 83201 h 857250"/>
                <a:gd name="connsiteX105" fmla="*/ 248936 w 685800"/>
                <a:gd name="connsiteY105" fmla="*/ 99012 h 857250"/>
                <a:gd name="connsiteX106" fmla="*/ 252270 w 685800"/>
                <a:gd name="connsiteY106" fmla="*/ 119967 h 857250"/>
                <a:gd name="connsiteX107" fmla="*/ 263986 w 685800"/>
                <a:gd name="connsiteY107" fmla="*/ 142542 h 857250"/>
                <a:gd name="connsiteX108" fmla="*/ 267319 w 685800"/>
                <a:gd name="connsiteY108" fmla="*/ 153400 h 857250"/>
                <a:gd name="connsiteX109" fmla="*/ 274844 w 685800"/>
                <a:gd name="connsiteY109" fmla="*/ 153400 h 857250"/>
                <a:gd name="connsiteX110" fmla="*/ 293989 w 685800"/>
                <a:gd name="connsiteY110" fmla="*/ 188166 h 857250"/>
                <a:gd name="connsiteX111" fmla="*/ 324565 w 685800"/>
                <a:gd name="connsiteY111" fmla="*/ 192262 h 857250"/>
                <a:gd name="connsiteX112" fmla="*/ 336756 w 685800"/>
                <a:gd name="connsiteY112" fmla="*/ 210645 h 857250"/>
                <a:gd name="connsiteX113" fmla="*/ 345805 w 685800"/>
                <a:gd name="connsiteY113" fmla="*/ 239411 h 857250"/>
                <a:gd name="connsiteX114" fmla="*/ 335423 w 685800"/>
                <a:gd name="connsiteY114" fmla="*/ 252365 h 857250"/>
                <a:gd name="connsiteX115" fmla="*/ 318278 w 685800"/>
                <a:gd name="connsiteY115" fmla="*/ 248745 h 857250"/>
                <a:gd name="connsiteX116" fmla="*/ 295228 w 685800"/>
                <a:gd name="connsiteY116" fmla="*/ 256270 h 857250"/>
                <a:gd name="connsiteX117" fmla="*/ 276844 w 685800"/>
                <a:gd name="connsiteY117" fmla="*/ 258366 h 857250"/>
                <a:gd name="connsiteX118" fmla="*/ 267986 w 685800"/>
                <a:gd name="connsiteY118" fmla="*/ 267224 h 857250"/>
                <a:gd name="connsiteX119" fmla="*/ 285607 w 685800"/>
                <a:gd name="connsiteY119" fmla="*/ 287703 h 857250"/>
                <a:gd name="connsiteX120" fmla="*/ 284274 w 685800"/>
                <a:gd name="connsiteY120" fmla="*/ 306848 h 857250"/>
                <a:gd name="connsiteX121" fmla="*/ 301895 w 685800"/>
                <a:gd name="connsiteY121" fmla="*/ 314849 h 857250"/>
                <a:gd name="connsiteX122" fmla="*/ 313611 w 685800"/>
                <a:gd name="connsiteY122" fmla="*/ 327803 h 857250"/>
                <a:gd name="connsiteX123" fmla="*/ 313611 w 685800"/>
                <a:gd name="connsiteY123" fmla="*/ 333232 h 857250"/>
                <a:gd name="connsiteX124" fmla="*/ 303514 w 685800"/>
                <a:gd name="connsiteY124" fmla="*/ 342281 h 857250"/>
                <a:gd name="connsiteX125" fmla="*/ 301990 w 685800"/>
                <a:gd name="connsiteY125" fmla="*/ 359902 h 857250"/>
                <a:gd name="connsiteX126" fmla="*/ 320373 w 685800"/>
                <a:gd name="connsiteY126" fmla="*/ 381143 h 857250"/>
                <a:gd name="connsiteX127" fmla="*/ 316468 w 685800"/>
                <a:gd name="connsiteY127" fmla="*/ 407051 h 857250"/>
                <a:gd name="connsiteX128" fmla="*/ 308943 w 685800"/>
                <a:gd name="connsiteY128" fmla="*/ 423434 h 857250"/>
                <a:gd name="connsiteX129" fmla="*/ 320373 w 685800"/>
                <a:gd name="connsiteY129" fmla="*/ 432292 h 857250"/>
                <a:gd name="connsiteX130" fmla="*/ 337518 w 685800"/>
                <a:gd name="connsiteY130" fmla="*/ 419814 h 857250"/>
                <a:gd name="connsiteX131" fmla="*/ 348377 w 685800"/>
                <a:gd name="connsiteY131" fmla="*/ 423434 h 857250"/>
                <a:gd name="connsiteX132" fmla="*/ 354568 w 685800"/>
                <a:gd name="connsiteY132" fmla="*/ 417243 h 857250"/>
                <a:gd name="connsiteX133" fmla="*/ 391906 w 685800"/>
                <a:gd name="connsiteY133" fmla="*/ 427339 h 857250"/>
                <a:gd name="connsiteX134" fmla="*/ 402289 w 685800"/>
                <a:gd name="connsiteY134" fmla="*/ 424767 h 857250"/>
                <a:gd name="connsiteX135" fmla="*/ 407718 w 685800"/>
                <a:gd name="connsiteY135" fmla="*/ 444484 h 857250"/>
                <a:gd name="connsiteX136" fmla="*/ 447151 w 685800"/>
                <a:gd name="connsiteY136" fmla="*/ 439817 h 857250"/>
                <a:gd name="connsiteX137" fmla="*/ 485537 w 685800"/>
                <a:gd name="connsiteY137" fmla="*/ 419338 h 857250"/>
                <a:gd name="connsiteX138" fmla="*/ 492300 w 685800"/>
                <a:gd name="connsiteY138" fmla="*/ 426101 h 857250"/>
                <a:gd name="connsiteX139" fmla="*/ 502682 w 685800"/>
                <a:gd name="connsiteY139" fmla="*/ 416481 h 857250"/>
                <a:gd name="connsiteX140" fmla="*/ 518208 w 685800"/>
                <a:gd name="connsiteY140" fmla="*/ 422672 h 857250"/>
                <a:gd name="connsiteX141" fmla="*/ 519541 w 685800"/>
                <a:gd name="connsiteY141" fmla="*/ 453247 h 857250"/>
                <a:gd name="connsiteX142" fmla="*/ 533829 w 685800"/>
                <a:gd name="connsiteY142" fmla="*/ 470392 h 857250"/>
                <a:gd name="connsiteX143" fmla="*/ 533829 w 685800"/>
                <a:gd name="connsiteY143" fmla="*/ 486204 h 857250"/>
                <a:gd name="connsiteX144" fmla="*/ 555070 w 685800"/>
                <a:gd name="connsiteY144" fmla="*/ 487537 h 857250"/>
                <a:gd name="connsiteX145" fmla="*/ 570119 w 685800"/>
                <a:gd name="connsiteY145" fmla="*/ 480012 h 857250"/>
                <a:gd name="connsiteX146" fmla="*/ 583549 w 685800"/>
                <a:gd name="connsiteY146" fmla="*/ 486204 h 857250"/>
                <a:gd name="connsiteX147" fmla="*/ 580215 w 685800"/>
                <a:gd name="connsiteY147" fmla="*/ 499158 h 857250"/>
                <a:gd name="connsiteX148" fmla="*/ 566881 w 685800"/>
                <a:gd name="connsiteY148" fmla="*/ 505920 h 857250"/>
                <a:gd name="connsiteX149" fmla="*/ 570786 w 685800"/>
                <a:gd name="connsiteY149" fmla="*/ 528495 h 857250"/>
                <a:gd name="connsiteX150" fmla="*/ 589455 w 685800"/>
                <a:gd name="connsiteY150" fmla="*/ 528971 h 857250"/>
                <a:gd name="connsiteX151" fmla="*/ 585264 w 685800"/>
                <a:gd name="connsiteY151" fmla="*/ 552307 h 857250"/>
                <a:gd name="connsiteX152" fmla="*/ 595360 w 685800"/>
                <a:gd name="connsiteY152" fmla="*/ 561927 h 857250"/>
                <a:gd name="connsiteX153" fmla="*/ 594789 w 685800"/>
                <a:gd name="connsiteY153" fmla="*/ 576691 h 857250"/>
                <a:gd name="connsiteX154" fmla="*/ 610315 w 685800"/>
                <a:gd name="connsiteY154" fmla="*/ 580311 h 857250"/>
                <a:gd name="connsiteX155" fmla="*/ 613648 w 685800"/>
                <a:gd name="connsiteY155" fmla="*/ 612219 h 857250"/>
                <a:gd name="connsiteX156" fmla="*/ 626126 w 685800"/>
                <a:gd name="connsiteY156" fmla="*/ 629364 h 857250"/>
                <a:gd name="connsiteX157" fmla="*/ 602028 w 685800"/>
                <a:gd name="connsiteY157" fmla="*/ 631936 h 857250"/>
                <a:gd name="connsiteX158" fmla="*/ 594789 w 685800"/>
                <a:gd name="connsiteY158" fmla="*/ 642795 h 857250"/>
                <a:gd name="connsiteX159" fmla="*/ 601551 w 685800"/>
                <a:gd name="connsiteY159" fmla="*/ 648986 h 857250"/>
                <a:gd name="connsiteX160" fmla="*/ 598123 w 685800"/>
                <a:gd name="connsiteY160" fmla="*/ 662702 h 857250"/>
                <a:gd name="connsiteX161" fmla="*/ 611648 w 685800"/>
                <a:gd name="connsiteY161" fmla="*/ 696135 h 857250"/>
                <a:gd name="connsiteX162" fmla="*/ 638318 w 685800"/>
                <a:gd name="connsiteY162" fmla="*/ 704993 h 857250"/>
                <a:gd name="connsiteX163" fmla="*/ 659273 w 685800"/>
                <a:gd name="connsiteY163" fmla="*/ 743093 h 857250"/>
                <a:gd name="connsiteX164" fmla="*/ 683086 w 685800"/>
                <a:gd name="connsiteY164" fmla="*/ 743855 h 857250"/>
                <a:gd name="connsiteX165" fmla="*/ 683371 w 685800"/>
                <a:gd name="connsiteY165" fmla="*/ 744141 h 857250"/>
                <a:gd name="connsiteX166" fmla="*/ 678418 w 685800"/>
                <a:gd name="connsiteY166" fmla="*/ 744426 h 857250"/>
                <a:gd name="connsiteX167" fmla="*/ 675084 w 685800"/>
                <a:gd name="connsiteY167" fmla="*/ 758142 h 857250"/>
                <a:gd name="connsiteX168" fmla="*/ 662131 w 685800"/>
                <a:gd name="connsiteY168" fmla="*/ 762333 h 857250"/>
                <a:gd name="connsiteX169" fmla="*/ 663464 w 685800"/>
                <a:gd name="connsiteY169" fmla="*/ 754809 h 857250"/>
                <a:gd name="connsiteX170" fmla="*/ 655939 w 685800"/>
                <a:gd name="connsiteY170" fmla="*/ 754809 h 857250"/>
                <a:gd name="connsiteX171" fmla="*/ 649176 w 685800"/>
                <a:gd name="connsiteY171" fmla="*/ 764905 h 857250"/>
                <a:gd name="connsiteX172" fmla="*/ 637556 w 685800"/>
                <a:gd name="connsiteY172" fmla="*/ 761571 h 857250"/>
                <a:gd name="connsiteX173" fmla="*/ 642509 w 685800"/>
                <a:gd name="connsiteY173" fmla="*/ 772430 h 857250"/>
                <a:gd name="connsiteX174" fmla="*/ 636318 w 685800"/>
                <a:gd name="connsiteY174" fmla="*/ 775287 h 857250"/>
                <a:gd name="connsiteX175" fmla="*/ 614601 w 685800"/>
                <a:gd name="connsiteY175" fmla="*/ 753570 h 857250"/>
                <a:gd name="connsiteX176" fmla="*/ 603742 w 685800"/>
                <a:gd name="connsiteY176" fmla="*/ 756142 h 857250"/>
                <a:gd name="connsiteX177" fmla="*/ 602980 w 685800"/>
                <a:gd name="connsiteY177" fmla="*/ 769858 h 857250"/>
                <a:gd name="connsiteX178" fmla="*/ 587931 w 685800"/>
                <a:gd name="connsiteY178" fmla="*/ 762905 h 857250"/>
                <a:gd name="connsiteX179" fmla="*/ 586597 w 685800"/>
                <a:gd name="connsiteY179" fmla="*/ 771954 h 857250"/>
                <a:gd name="connsiteX180" fmla="*/ 592789 w 685800"/>
                <a:gd name="connsiteY180" fmla="*/ 781288 h 857250"/>
                <a:gd name="connsiteX181" fmla="*/ 573643 w 685800"/>
                <a:gd name="connsiteY181" fmla="*/ 785479 h 857250"/>
                <a:gd name="connsiteX182" fmla="*/ 567452 w 685800"/>
                <a:gd name="connsiteY182" fmla="*/ 799195 h 857250"/>
                <a:gd name="connsiteX183" fmla="*/ 549069 w 685800"/>
                <a:gd name="connsiteY183" fmla="*/ 793766 h 857250"/>
                <a:gd name="connsiteX184" fmla="*/ 535543 w 685800"/>
                <a:gd name="connsiteY184" fmla="*/ 806720 h 857250"/>
                <a:gd name="connsiteX185" fmla="*/ 533448 w 685800"/>
                <a:gd name="connsiteY185" fmla="*/ 826437 h 857250"/>
                <a:gd name="connsiteX186" fmla="*/ 521827 w 685800"/>
                <a:gd name="connsiteY186" fmla="*/ 827199 h 857250"/>
                <a:gd name="connsiteX187" fmla="*/ 520494 w 685800"/>
                <a:gd name="connsiteY187" fmla="*/ 818912 h 857250"/>
                <a:gd name="connsiteX188" fmla="*/ 504206 w 685800"/>
                <a:gd name="connsiteY188" fmla="*/ 820245 h 857250"/>
                <a:gd name="connsiteX189" fmla="*/ 495348 w 685800"/>
                <a:gd name="connsiteY189" fmla="*/ 833199 h 857250"/>
                <a:gd name="connsiteX190" fmla="*/ 493538 w 685800"/>
                <a:gd name="connsiteY190" fmla="*/ 835581 h 857250"/>
                <a:gd name="connsiteX191" fmla="*/ 483727 w 685800"/>
                <a:gd name="connsiteY191" fmla="*/ 831199 h 857250"/>
                <a:gd name="connsiteX192" fmla="*/ 460391 w 685800"/>
                <a:gd name="connsiteY192" fmla="*/ 843677 h 857250"/>
                <a:gd name="connsiteX193" fmla="*/ 458581 w 685800"/>
                <a:gd name="connsiteY193" fmla="*/ 837486 h 857250"/>
                <a:gd name="connsiteX194" fmla="*/ 443532 w 685800"/>
                <a:gd name="connsiteY194" fmla="*/ 834152 h 857250"/>
                <a:gd name="connsiteX195" fmla="*/ 441436 w 685800"/>
                <a:gd name="connsiteY195" fmla="*/ 851773 h 857250"/>
                <a:gd name="connsiteX196" fmla="*/ 437245 w 685800"/>
                <a:gd name="connsiteY196" fmla="*/ 854631 h 857250"/>
                <a:gd name="connsiteX197" fmla="*/ 422958 w 685800"/>
                <a:gd name="connsiteY197" fmla="*/ 855964 h 857250"/>
                <a:gd name="connsiteX198" fmla="*/ 405051 w 685800"/>
                <a:gd name="connsiteY198" fmla="*/ 849201 h 857250"/>
                <a:gd name="connsiteX199" fmla="*/ 397050 w 685800"/>
                <a:gd name="connsiteY199" fmla="*/ 843772 h 857250"/>
                <a:gd name="connsiteX200" fmla="*/ 394192 w 685800"/>
                <a:gd name="connsiteY200" fmla="*/ 827961 h 857250"/>
                <a:gd name="connsiteX201" fmla="*/ 404574 w 685800"/>
                <a:gd name="connsiteY201" fmla="*/ 817864 h 857250"/>
                <a:gd name="connsiteX202" fmla="*/ 403813 w 685800"/>
                <a:gd name="connsiteY202" fmla="*/ 808244 h 857250"/>
                <a:gd name="connsiteX203" fmla="*/ 387525 w 685800"/>
                <a:gd name="connsiteY203" fmla="*/ 803577 h 857250"/>
                <a:gd name="connsiteX204" fmla="*/ 386763 w 685800"/>
                <a:gd name="connsiteY204" fmla="*/ 793956 h 857250"/>
                <a:gd name="connsiteX205" fmla="*/ 378762 w 685800"/>
                <a:gd name="connsiteY205" fmla="*/ 793194 h 857250"/>
                <a:gd name="connsiteX206" fmla="*/ 375333 w 685800"/>
                <a:gd name="connsiteY206" fmla="*/ 794528 h 857250"/>
                <a:gd name="connsiteX207" fmla="*/ 359045 w 685800"/>
                <a:gd name="connsiteY207" fmla="*/ 782336 h 857250"/>
                <a:gd name="connsiteX208" fmla="*/ 362379 w 685800"/>
                <a:gd name="connsiteY208" fmla="*/ 772239 h 857250"/>
                <a:gd name="connsiteX209" fmla="*/ 336947 w 685800"/>
                <a:gd name="connsiteY209" fmla="*/ 733377 h 857250"/>
                <a:gd name="connsiteX210" fmla="*/ 335137 w 685800"/>
                <a:gd name="connsiteY210" fmla="*/ 699183 h 857250"/>
                <a:gd name="connsiteX211" fmla="*/ 322659 w 685800"/>
                <a:gd name="connsiteY211" fmla="*/ 693753 h 857250"/>
                <a:gd name="connsiteX212" fmla="*/ 292561 w 685800"/>
                <a:gd name="connsiteY212" fmla="*/ 705945 h 857250"/>
                <a:gd name="connsiteX213" fmla="*/ 289227 w 685800"/>
                <a:gd name="connsiteY213" fmla="*/ 716328 h 857250"/>
                <a:gd name="connsiteX214" fmla="*/ 285322 w 685800"/>
                <a:gd name="connsiteY214" fmla="*/ 717661 h 857250"/>
                <a:gd name="connsiteX215" fmla="*/ 284559 w 685800"/>
                <a:gd name="connsiteY215" fmla="*/ 709660 h 857250"/>
                <a:gd name="connsiteX216" fmla="*/ 277797 w 685800"/>
                <a:gd name="connsiteY216" fmla="*/ 706803 h 857250"/>
                <a:gd name="connsiteX217" fmla="*/ 270272 w 685800"/>
                <a:gd name="connsiteY217" fmla="*/ 712232 h 857250"/>
                <a:gd name="connsiteX218" fmla="*/ 249031 w 685800"/>
                <a:gd name="connsiteY218" fmla="*/ 702135 h 857250"/>
                <a:gd name="connsiteX219" fmla="*/ 238173 w 685800"/>
                <a:gd name="connsiteY219" fmla="*/ 712232 h 857250"/>
                <a:gd name="connsiteX220" fmla="*/ 231410 w 685800"/>
                <a:gd name="connsiteY220" fmla="*/ 712232 h 857250"/>
                <a:gd name="connsiteX221" fmla="*/ 222552 w 685800"/>
                <a:gd name="connsiteY221" fmla="*/ 714327 h 857250"/>
                <a:gd name="connsiteX222" fmla="*/ 223885 w 685800"/>
                <a:gd name="connsiteY222" fmla="*/ 721852 h 857250"/>
                <a:gd name="connsiteX223" fmla="*/ 214265 w 685800"/>
                <a:gd name="connsiteY223" fmla="*/ 728043 h 857250"/>
                <a:gd name="connsiteX224" fmla="*/ 205407 w 685800"/>
                <a:gd name="connsiteY224" fmla="*/ 738140 h 857250"/>
                <a:gd name="connsiteX225" fmla="*/ 186262 w 685800"/>
                <a:gd name="connsiteY225" fmla="*/ 729853 h 857250"/>
                <a:gd name="connsiteX226" fmla="*/ 159782 w 685800"/>
                <a:gd name="connsiteY226" fmla="*/ 719757 h 857250"/>
                <a:gd name="connsiteX227" fmla="*/ 146066 w 685800"/>
                <a:gd name="connsiteY227" fmla="*/ 728615 h 857250"/>
                <a:gd name="connsiteX228" fmla="*/ 140637 w 685800"/>
                <a:gd name="connsiteY228" fmla="*/ 722614 h 857250"/>
                <a:gd name="connsiteX229" fmla="*/ 132350 w 685800"/>
                <a:gd name="connsiteY229" fmla="*/ 719757 h 857250"/>
                <a:gd name="connsiteX230" fmla="*/ 123015 w 685800"/>
                <a:gd name="connsiteY230" fmla="*/ 728043 h 857250"/>
                <a:gd name="connsiteX231" fmla="*/ 120920 w 685800"/>
                <a:gd name="connsiteY231" fmla="*/ 715089 h 857250"/>
                <a:gd name="connsiteX232" fmla="*/ 95488 w 685800"/>
                <a:gd name="connsiteY232" fmla="*/ 713565 h 857250"/>
                <a:gd name="connsiteX233" fmla="*/ 84630 w 685800"/>
                <a:gd name="connsiteY233" fmla="*/ 702135 h 857250"/>
                <a:gd name="connsiteX234" fmla="*/ 81296 w 685800"/>
                <a:gd name="connsiteY234" fmla="*/ 715661 h 857250"/>
                <a:gd name="connsiteX235" fmla="*/ 71199 w 685800"/>
                <a:gd name="connsiteY235" fmla="*/ 717756 h 857250"/>
                <a:gd name="connsiteX236" fmla="*/ 68342 w 685800"/>
                <a:gd name="connsiteY236" fmla="*/ 710994 h 857250"/>
                <a:gd name="connsiteX237" fmla="*/ 58246 w 685800"/>
                <a:gd name="connsiteY237" fmla="*/ 710232 h 857250"/>
                <a:gd name="connsiteX238" fmla="*/ 58246 w 685800"/>
                <a:gd name="connsiteY238" fmla="*/ 715185 h 857250"/>
                <a:gd name="connsiteX239" fmla="*/ 52054 w 685800"/>
                <a:gd name="connsiteY239" fmla="*/ 715185 h 857250"/>
                <a:gd name="connsiteX240" fmla="*/ 49482 w 685800"/>
                <a:gd name="connsiteY240" fmla="*/ 711565 h 857250"/>
                <a:gd name="connsiteX241" fmla="*/ 40148 w 685800"/>
                <a:gd name="connsiteY241" fmla="*/ 710232 h 857250"/>
                <a:gd name="connsiteX242" fmla="*/ 38529 w 685800"/>
                <a:gd name="connsiteY242" fmla="*/ 709184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685800" h="857250">
                  <a:moveTo>
                    <a:pt x="38529" y="709184"/>
                  </a:moveTo>
                  <a:lnTo>
                    <a:pt x="34338" y="705564"/>
                  </a:lnTo>
                  <a:lnTo>
                    <a:pt x="48625" y="671560"/>
                  </a:lnTo>
                  <a:lnTo>
                    <a:pt x="47387" y="661940"/>
                  </a:lnTo>
                  <a:lnTo>
                    <a:pt x="58246" y="661940"/>
                  </a:lnTo>
                  <a:lnTo>
                    <a:pt x="58246" y="644319"/>
                  </a:lnTo>
                  <a:lnTo>
                    <a:pt x="74533" y="645652"/>
                  </a:lnTo>
                  <a:lnTo>
                    <a:pt x="77105" y="630603"/>
                  </a:lnTo>
                  <a:lnTo>
                    <a:pt x="63580" y="628031"/>
                  </a:lnTo>
                  <a:lnTo>
                    <a:pt x="56055" y="607552"/>
                  </a:lnTo>
                  <a:lnTo>
                    <a:pt x="60150" y="599265"/>
                  </a:lnTo>
                  <a:lnTo>
                    <a:pt x="57293" y="582978"/>
                  </a:lnTo>
                  <a:lnTo>
                    <a:pt x="59389" y="570786"/>
                  </a:lnTo>
                  <a:lnTo>
                    <a:pt x="69771" y="571262"/>
                  </a:lnTo>
                  <a:lnTo>
                    <a:pt x="69009" y="539353"/>
                  </a:lnTo>
                  <a:lnTo>
                    <a:pt x="57293" y="539353"/>
                  </a:lnTo>
                  <a:lnTo>
                    <a:pt x="58055" y="534400"/>
                  </a:lnTo>
                  <a:lnTo>
                    <a:pt x="40148" y="522208"/>
                  </a:lnTo>
                  <a:lnTo>
                    <a:pt x="36243" y="533067"/>
                  </a:lnTo>
                  <a:lnTo>
                    <a:pt x="30051" y="533067"/>
                  </a:lnTo>
                  <a:lnTo>
                    <a:pt x="32147" y="512588"/>
                  </a:lnTo>
                  <a:lnTo>
                    <a:pt x="12621" y="497157"/>
                  </a:lnTo>
                  <a:lnTo>
                    <a:pt x="3572" y="495062"/>
                  </a:lnTo>
                  <a:lnTo>
                    <a:pt x="13192" y="475917"/>
                  </a:lnTo>
                  <a:cubicBezTo>
                    <a:pt x="13192" y="475917"/>
                    <a:pt x="8525" y="482679"/>
                    <a:pt x="8525" y="470487"/>
                  </a:cubicBezTo>
                  <a:cubicBezTo>
                    <a:pt x="8525" y="458295"/>
                    <a:pt x="11097" y="460867"/>
                    <a:pt x="11097" y="460867"/>
                  </a:cubicBezTo>
                  <a:lnTo>
                    <a:pt x="24051" y="456200"/>
                  </a:lnTo>
                  <a:lnTo>
                    <a:pt x="22717" y="445341"/>
                  </a:lnTo>
                  <a:lnTo>
                    <a:pt x="29480" y="436483"/>
                  </a:lnTo>
                  <a:lnTo>
                    <a:pt x="30242" y="424863"/>
                  </a:lnTo>
                  <a:lnTo>
                    <a:pt x="21955" y="418100"/>
                  </a:lnTo>
                  <a:lnTo>
                    <a:pt x="32338" y="413147"/>
                  </a:lnTo>
                  <a:lnTo>
                    <a:pt x="28147" y="400193"/>
                  </a:lnTo>
                  <a:lnTo>
                    <a:pt x="12621" y="377619"/>
                  </a:lnTo>
                  <a:lnTo>
                    <a:pt x="18622" y="366189"/>
                  </a:lnTo>
                  <a:lnTo>
                    <a:pt x="23574" y="368760"/>
                  </a:lnTo>
                  <a:lnTo>
                    <a:pt x="20146" y="376285"/>
                  </a:lnTo>
                  <a:lnTo>
                    <a:pt x="32338" y="396764"/>
                  </a:lnTo>
                  <a:lnTo>
                    <a:pt x="45768" y="396002"/>
                  </a:lnTo>
                  <a:lnTo>
                    <a:pt x="49959" y="375809"/>
                  </a:lnTo>
                  <a:lnTo>
                    <a:pt x="37767" y="364188"/>
                  </a:lnTo>
                  <a:lnTo>
                    <a:pt x="38529" y="340852"/>
                  </a:lnTo>
                  <a:lnTo>
                    <a:pt x="47387" y="340376"/>
                  </a:lnTo>
                  <a:lnTo>
                    <a:pt x="54150" y="324564"/>
                  </a:lnTo>
                  <a:lnTo>
                    <a:pt x="45291" y="323231"/>
                  </a:lnTo>
                  <a:lnTo>
                    <a:pt x="45768" y="313611"/>
                  </a:lnTo>
                  <a:lnTo>
                    <a:pt x="57483" y="313611"/>
                  </a:lnTo>
                  <a:lnTo>
                    <a:pt x="49959" y="302752"/>
                  </a:lnTo>
                  <a:lnTo>
                    <a:pt x="49959" y="289227"/>
                  </a:lnTo>
                  <a:lnTo>
                    <a:pt x="38529" y="289227"/>
                  </a:lnTo>
                  <a:lnTo>
                    <a:pt x="48625" y="272653"/>
                  </a:lnTo>
                  <a:lnTo>
                    <a:pt x="44434" y="263319"/>
                  </a:lnTo>
                  <a:lnTo>
                    <a:pt x="31004" y="256270"/>
                  </a:lnTo>
                  <a:lnTo>
                    <a:pt x="28147" y="242840"/>
                  </a:lnTo>
                  <a:lnTo>
                    <a:pt x="23956" y="231219"/>
                  </a:lnTo>
                  <a:lnTo>
                    <a:pt x="34814" y="220361"/>
                  </a:lnTo>
                  <a:lnTo>
                    <a:pt x="34814" y="206073"/>
                  </a:lnTo>
                  <a:lnTo>
                    <a:pt x="41005" y="198549"/>
                  </a:lnTo>
                  <a:lnTo>
                    <a:pt x="46434" y="190262"/>
                  </a:lnTo>
                  <a:lnTo>
                    <a:pt x="54721" y="188928"/>
                  </a:lnTo>
                  <a:lnTo>
                    <a:pt x="59389" y="184261"/>
                  </a:lnTo>
                  <a:lnTo>
                    <a:pt x="67675" y="182166"/>
                  </a:lnTo>
                  <a:lnTo>
                    <a:pt x="76533" y="174641"/>
                  </a:lnTo>
                  <a:lnTo>
                    <a:pt x="81201" y="175974"/>
                  </a:lnTo>
                  <a:lnTo>
                    <a:pt x="84058" y="179308"/>
                  </a:lnTo>
                  <a:lnTo>
                    <a:pt x="88154" y="179308"/>
                  </a:lnTo>
                  <a:lnTo>
                    <a:pt x="93583" y="171783"/>
                  </a:lnTo>
                  <a:lnTo>
                    <a:pt x="99013" y="169212"/>
                  </a:lnTo>
                  <a:lnTo>
                    <a:pt x="97489" y="156258"/>
                  </a:lnTo>
                  <a:lnTo>
                    <a:pt x="89964" y="154162"/>
                  </a:lnTo>
                  <a:lnTo>
                    <a:pt x="79867" y="150066"/>
                  </a:lnTo>
                  <a:lnTo>
                    <a:pt x="72342" y="146733"/>
                  </a:lnTo>
                  <a:lnTo>
                    <a:pt x="73676" y="134541"/>
                  </a:lnTo>
                  <a:lnTo>
                    <a:pt x="85392" y="130921"/>
                  </a:lnTo>
                  <a:lnTo>
                    <a:pt x="86154" y="126254"/>
                  </a:lnTo>
                  <a:lnTo>
                    <a:pt x="92916" y="126254"/>
                  </a:lnTo>
                  <a:lnTo>
                    <a:pt x="96250" y="139208"/>
                  </a:lnTo>
                  <a:lnTo>
                    <a:pt x="104537" y="139208"/>
                  </a:lnTo>
                  <a:lnTo>
                    <a:pt x="107109" y="129588"/>
                  </a:lnTo>
                  <a:lnTo>
                    <a:pt x="119301" y="129111"/>
                  </a:lnTo>
                  <a:lnTo>
                    <a:pt x="120063" y="116157"/>
                  </a:lnTo>
                  <a:lnTo>
                    <a:pt x="109966" y="114633"/>
                  </a:lnTo>
                  <a:lnTo>
                    <a:pt x="92821" y="96250"/>
                  </a:lnTo>
                  <a:lnTo>
                    <a:pt x="84534" y="92916"/>
                  </a:lnTo>
                  <a:lnTo>
                    <a:pt x="75200" y="95774"/>
                  </a:lnTo>
                  <a:lnTo>
                    <a:pt x="75200" y="67580"/>
                  </a:lnTo>
                  <a:lnTo>
                    <a:pt x="84058" y="62627"/>
                  </a:lnTo>
                  <a:lnTo>
                    <a:pt x="85392" y="55864"/>
                  </a:lnTo>
                  <a:cubicBezTo>
                    <a:pt x="85392" y="55864"/>
                    <a:pt x="82058" y="55102"/>
                    <a:pt x="83296" y="44244"/>
                  </a:cubicBezTo>
                  <a:cubicBezTo>
                    <a:pt x="84630" y="33385"/>
                    <a:pt x="89488" y="25860"/>
                    <a:pt x="89488" y="25860"/>
                  </a:cubicBezTo>
                  <a:lnTo>
                    <a:pt x="97489" y="16526"/>
                  </a:lnTo>
                  <a:lnTo>
                    <a:pt x="113872" y="11097"/>
                  </a:lnTo>
                  <a:lnTo>
                    <a:pt x="113300" y="24622"/>
                  </a:lnTo>
                  <a:lnTo>
                    <a:pt x="122920" y="38910"/>
                  </a:lnTo>
                  <a:lnTo>
                    <a:pt x="133779" y="30051"/>
                  </a:lnTo>
                  <a:lnTo>
                    <a:pt x="139780" y="17097"/>
                  </a:lnTo>
                  <a:lnTo>
                    <a:pt x="166449" y="3572"/>
                  </a:lnTo>
                  <a:lnTo>
                    <a:pt x="185595" y="4905"/>
                  </a:lnTo>
                  <a:lnTo>
                    <a:pt x="197025" y="25384"/>
                  </a:lnTo>
                  <a:lnTo>
                    <a:pt x="214170" y="27956"/>
                  </a:lnTo>
                  <a:lnTo>
                    <a:pt x="220361" y="45101"/>
                  </a:lnTo>
                  <a:lnTo>
                    <a:pt x="235411" y="66342"/>
                  </a:lnTo>
                  <a:lnTo>
                    <a:pt x="253032" y="67675"/>
                  </a:lnTo>
                  <a:lnTo>
                    <a:pt x="248364" y="82725"/>
                  </a:lnTo>
                  <a:lnTo>
                    <a:pt x="259795" y="83201"/>
                  </a:lnTo>
                  <a:lnTo>
                    <a:pt x="248936" y="99012"/>
                  </a:lnTo>
                  <a:lnTo>
                    <a:pt x="252270" y="119967"/>
                  </a:lnTo>
                  <a:lnTo>
                    <a:pt x="263986" y="142542"/>
                  </a:lnTo>
                  <a:lnTo>
                    <a:pt x="267319" y="153400"/>
                  </a:lnTo>
                  <a:lnTo>
                    <a:pt x="274844" y="153400"/>
                  </a:lnTo>
                  <a:lnTo>
                    <a:pt x="293989" y="188166"/>
                  </a:lnTo>
                  <a:lnTo>
                    <a:pt x="324565" y="192262"/>
                  </a:lnTo>
                  <a:lnTo>
                    <a:pt x="336756" y="210645"/>
                  </a:lnTo>
                  <a:lnTo>
                    <a:pt x="345805" y="239411"/>
                  </a:lnTo>
                  <a:lnTo>
                    <a:pt x="335423" y="252365"/>
                  </a:lnTo>
                  <a:lnTo>
                    <a:pt x="318278" y="248745"/>
                  </a:lnTo>
                  <a:lnTo>
                    <a:pt x="295228" y="256270"/>
                  </a:lnTo>
                  <a:lnTo>
                    <a:pt x="276844" y="258366"/>
                  </a:lnTo>
                  <a:lnTo>
                    <a:pt x="267986" y="267224"/>
                  </a:lnTo>
                  <a:lnTo>
                    <a:pt x="285607" y="287703"/>
                  </a:lnTo>
                  <a:lnTo>
                    <a:pt x="284274" y="306848"/>
                  </a:lnTo>
                  <a:lnTo>
                    <a:pt x="301895" y="314849"/>
                  </a:lnTo>
                  <a:lnTo>
                    <a:pt x="313611" y="327803"/>
                  </a:lnTo>
                  <a:lnTo>
                    <a:pt x="313611" y="333232"/>
                  </a:lnTo>
                  <a:lnTo>
                    <a:pt x="303514" y="342281"/>
                  </a:lnTo>
                  <a:lnTo>
                    <a:pt x="301990" y="359902"/>
                  </a:lnTo>
                  <a:lnTo>
                    <a:pt x="320373" y="381143"/>
                  </a:lnTo>
                  <a:lnTo>
                    <a:pt x="316468" y="407051"/>
                  </a:lnTo>
                  <a:lnTo>
                    <a:pt x="308943" y="423434"/>
                  </a:lnTo>
                  <a:lnTo>
                    <a:pt x="320373" y="432292"/>
                  </a:lnTo>
                  <a:lnTo>
                    <a:pt x="337518" y="419814"/>
                  </a:lnTo>
                  <a:lnTo>
                    <a:pt x="348377" y="423434"/>
                  </a:lnTo>
                  <a:lnTo>
                    <a:pt x="354568" y="417243"/>
                  </a:lnTo>
                  <a:lnTo>
                    <a:pt x="391906" y="427339"/>
                  </a:lnTo>
                  <a:lnTo>
                    <a:pt x="402289" y="424767"/>
                  </a:lnTo>
                  <a:lnTo>
                    <a:pt x="407718" y="444484"/>
                  </a:lnTo>
                  <a:lnTo>
                    <a:pt x="447151" y="439817"/>
                  </a:lnTo>
                  <a:lnTo>
                    <a:pt x="485537" y="419338"/>
                  </a:lnTo>
                  <a:lnTo>
                    <a:pt x="492300" y="426101"/>
                  </a:lnTo>
                  <a:lnTo>
                    <a:pt x="502682" y="416481"/>
                  </a:lnTo>
                  <a:lnTo>
                    <a:pt x="518208" y="422672"/>
                  </a:lnTo>
                  <a:lnTo>
                    <a:pt x="519541" y="453247"/>
                  </a:lnTo>
                  <a:lnTo>
                    <a:pt x="533829" y="470392"/>
                  </a:lnTo>
                  <a:lnTo>
                    <a:pt x="533829" y="486204"/>
                  </a:lnTo>
                  <a:lnTo>
                    <a:pt x="555070" y="487537"/>
                  </a:lnTo>
                  <a:lnTo>
                    <a:pt x="570119" y="480012"/>
                  </a:lnTo>
                  <a:lnTo>
                    <a:pt x="583549" y="486204"/>
                  </a:lnTo>
                  <a:lnTo>
                    <a:pt x="580215" y="499158"/>
                  </a:lnTo>
                  <a:lnTo>
                    <a:pt x="566881" y="505920"/>
                  </a:lnTo>
                  <a:lnTo>
                    <a:pt x="570786" y="528495"/>
                  </a:lnTo>
                  <a:lnTo>
                    <a:pt x="589455" y="528971"/>
                  </a:lnTo>
                  <a:lnTo>
                    <a:pt x="585264" y="552307"/>
                  </a:lnTo>
                  <a:lnTo>
                    <a:pt x="595360" y="561927"/>
                  </a:lnTo>
                  <a:lnTo>
                    <a:pt x="594789" y="576691"/>
                  </a:lnTo>
                  <a:lnTo>
                    <a:pt x="610315" y="580311"/>
                  </a:lnTo>
                  <a:lnTo>
                    <a:pt x="613648" y="612219"/>
                  </a:lnTo>
                  <a:lnTo>
                    <a:pt x="626126" y="629364"/>
                  </a:lnTo>
                  <a:lnTo>
                    <a:pt x="602028" y="631936"/>
                  </a:lnTo>
                  <a:lnTo>
                    <a:pt x="594789" y="642795"/>
                  </a:lnTo>
                  <a:lnTo>
                    <a:pt x="601551" y="648986"/>
                  </a:lnTo>
                  <a:lnTo>
                    <a:pt x="598123" y="662702"/>
                  </a:lnTo>
                  <a:lnTo>
                    <a:pt x="611648" y="696135"/>
                  </a:lnTo>
                  <a:lnTo>
                    <a:pt x="638318" y="704993"/>
                  </a:lnTo>
                  <a:lnTo>
                    <a:pt x="659273" y="743093"/>
                  </a:lnTo>
                  <a:lnTo>
                    <a:pt x="683086" y="743855"/>
                  </a:lnTo>
                  <a:lnTo>
                    <a:pt x="683371" y="744141"/>
                  </a:lnTo>
                  <a:lnTo>
                    <a:pt x="678418" y="744426"/>
                  </a:lnTo>
                  <a:lnTo>
                    <a:pt x="675084" y="758142"/>
                  </a:lnTo>
                  <a:lnTo>
                    <a:pt x="662131" y="762333"/>
                  </a:lnTo>
                  <a:lnTo>
                    <a:pt x="663464" y="754809"/>
                  </a:lnTo>
                  <a:cubicBezTo>
                    <a:pt x="663464" y="754809"/>
                    <a:pt x="662988" y="754047"/>
                    <a:pt x="655939" y="754809"/>
                  </a:cubicBezTo>
                  <a:cubicBezTo>
                    <a:pt x="649176" y="755380"/>
                    <a:pt x="649176" y="764905"/>
                    <a:pt x="649176" y="764905"/>
                  </a:cubicBezTo>
                  <a:lnTo>
                    <a:pt x="637556" y="761571"/>
                  </a:lnTo>
                  <a:lnTo>
                    <a:pt x="642509" y="772430"/>
                  </a:lnTo>
                  <a:lnTo>
                    <a:pt x="636318" y="775287"/>
                  </a:lnTo>
                  <a:lnTo>
                    <a:pt x="614601" y="753570"/>
                  </a:lnTo>
                  <a:lnTo>
                    <a:pt x="603742" y="756142"/>
                  </a:lnTo>
                  <a:lnTo>
                    <a:pt x="602980" y="769858"/>
                  </a:lnTo>
                  <a:lnTo>
                    <a:pt x="587931" y="762905"/>
                  </a:lnTo>
                  <a:lnTo>
                    <a:pt x="586597" y="771954"/>
                  </a:lnTo>
                  <a:lnTo>
                    <a:pt x="592789" y="781288"/>
                  </a:lnTo>
                  <a:lnTo>
                    <a:pt x="573643" y="785479"/>
                  </a:lnTo>
                  <a:lnTo>
                    <a:pt x="567452" y="799195"/>
                  </a:lnTo>
                  <a:lnTo>
                    <a:pt x="549069" y="793766"/>
                  </a:lnTo>
                  <a:lnTo>
                    <a:pt x="535543" y="806720"/>
                  </a:lnTo>
                  <a:lnTo>
                    <a:pt x="533448" y="826437"/>
                  </a:lnTo>
                  <a:lnTo>
                    <a:pt x="521827" y="827199"/>
                  </a:lnTo>
                  <a:lnTo>
                    <a:pt x="520494" y="818912"/>
                  </a:lnTo>
                  <a:lnTo>
                    <a:pt x="504206" y="820245"/>
                  </a:lnTo>
                  <a:lnTo>
                    <a:pt x="495348" y="833199"/>
                  </a:lnTo>
                  <a:lnTo>
                    <a:pt x="493538" y="835581"/>
                  </a:lnTo>
                  <a:lnTo>
                    <a:pt x="483727" y="831199"/>
                  </a:lnTo>
                  <a:lnTo>
                    <a:pt x="460391" y="843677"/>
                  </a:lnTo>
                  <a:lnTo>
                    <a:pt x="458581" y="837486"/>
                  </a:lnTo>
                  <a:cubicBezTo>
                    <a:pt x="458581" y="837486"/>
                    <a:pt x="440674" y="834152"/>
                    <a:pt x="443532" y="834152"/>
                  </a:cubicBezTo>
                  <a:cubicBezTo>
                    <a:pt x="446104" y="834152"/>
                    <a:pt x="441436" y="851773"/>
                    <a:pt x="441436" y="851773"/>
                  </a:cubicBezTo>
                  <a:lnTo>
                    <a:pt x="437245" y="854631"/>
                  </a:lnTo>
                  <a:lnTo>
                    <a:pt x="422958" y="855964"/>
                  </a:lnTo>
                  <a:lnTo>
                    <a:pt x="405051" y="849201"/>
                  </a:lnTo>
                  <a:lnTo>
                    <a:pt x="397050" y="843772"/>
                  </a:lnTo>
                  <a:lnTo>
                    <a:pt x="394192" y="827961"/>
                  </a:lnTo>
                  <a:lnTo>
                    <a:pt x="404574" y="817864"/>
                  </a:lnTo>
                  <a:lnTo>
                    <a:pt x="403813" y="808244"/>
                  </a:lnTo>
                  <a:lnTo>
                    <a:pt x="387525" y="803577"/>
                  </a:lnTo>
                  <a:lnTo>
                    <a:pt x="386763" y="793956"/>
                  </a:lnTo>
                  <a:lnTo>
                    <a:pt x="378762" y="793194"/>
                  </a:lnTo>
                  <a:lnTo>
                    <a:pt x="375333" y="794528"/>
                  </a:lnTo>
                  <a:lnTo>
                    <a:pt x="359045" y="782336"/>
                  </a:lnTo>
                  <a:lnTo>
                    <a:pt x="362379" y="772239"/>
                  </a:lnTo>
                  <a:lnTo>
                    <a:pt x="336947" y="733377"/>
                  </a:lnTo>
                  <a:lnTo>
                    <a:pt x="335137" y="699183"/>
                  </a:lnTo>
                  <a:lnTo>
                    <a:pt x="322659" y="693753"/>
                  </a:lnTo>
                  <a:lnTo>
                    <a:pt x="292561" y="705945"/>
                  </a:lnTo>
                  <a:lnTo>
                    <a:pt x="289227" y="716328"/>
                  </a:lnTo>
                  <a:lnTo>
                    <a:pt x="285322" y="717661"/>
                  </a:lnTo>
                  <a:lnTo>
                    <a:pt x="284559" y="709660"/>
                  </a:lnTo>
                  <a:lnTo>
                    <a:pt x="277797" y="706803"/>
                  </a:lnTo>
                  <a:lnTo>
                    <a:pt x="270272" y="712232"/>
                  </a:lnTo>
                  <a:lnTo>
                    <a:pt x="249031" y="702135"/>
                  </a:lnTo>
                  <a:lnTo>
                    <a:pt x="238173" y="712232"/>
                  </a:lnTo>
                  <a:lnTo>
                    <a:pt x="231410" y="712232"/>
                  </a:lnTo>
                  <a:lnTo>
                    <a:pt x="222552" y="714327"/>
                  </a:lnTo>
                  <a:lnTo>
                    <a:pt x="223885" y="721852"/>
                  </a:lnTo>
                  <a:lnTo>
                    <a:pt x="214265" y="728043"/>
                  </a:lnTo>
                  <a:lnTo>
                    <a:pt x="205407" y="738140"/>
                  </a:lnTo>
                  <a:lnTo>
                    <a:pt x="186262" y="729853"/>
                  </a:lnTo>
                  <a:lnTo>
                    <a:pt x="159782" y="719757"/>
                  </a:lnTo>
                  <a:lnTo>
                    <a:pt x="146066" y="728615"/>
                  </a:lnTo>
                  <a:lnTo>
                    <a:pt x="140637" y="722614"/>
                  </a:lnTo>
                  <a:lnTo>
                    <a:pt x="132350" y="719757"/>
                  </a:lnTo>
                  <a:lnTo>
                    <a:pt x="123015" y="728043"/>
                  </a:lnTo>
                  <a:lnTo>
                    <a:pt x="120920" y="715089"/>
                  </a:lnTo>
                  <a:lnTo>
                    <a:pt x="95488" y="713565"/>
                  </a:lnTo>
                  <a:lnTo>
                    <a:pt x="84630" y="702135"/>
                  </a:lnTo>
                  <a:lnTo>
                    <a:pt x="81296" y="715661"/>
                  </a:lnTo>
                  <a:lnTo>
                    <a:pt x="71199" y="717756"/>
                  </a:lnTo>
                  <a:lnTo>
                    <a:pt x="68342" y="710994"/>
                  </a:lnTo>
                  <a:lnTo>
                    <a:pt x="58246" y="710232"/>
                  </a:lnTo>
                  <a:lnTo>
                    <a:pt x="58246" y="715185"/>
                  </a:lnTo>
                  <a:lnTo>
                    <a:pt x="52054" y="715185"/>
                  </a:lnTo>
                  <a:lnTo>
                    <a:pt x="49482" y="711565"/>
                  </a:lnTo>
                  <a:lnTo>
                    <a:pt x="40148" y="710232"/>
                  </a:lnTo>
                  <a:lnTo>
                    <a:pt x="38529" y="709184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0" name="Полилиния: фигура 521">
              <a:extLst>
                <a:ext uri="{FF2B5EF4-FFF2-40B4-BE49-F238E27FC236}">
                  <a16:creationId xmlns:a16="http://schemas.microsoft.com/office/drawing/2014/main" id="{A48E7E42-7B6F-3D30-2929-2A8051C7EEAA}"/>
                </a:ext>
              </a:extLst>
            </p:cNvPr>
            <p:cNvSpPr/>
            <p:nvPr/>
          </p:nvSpPr>
          <p:spPr>
            <a:xfrm>
              <a:off x="6073218" y="880785"/>
              <a:ext cx="1336308" cy="1510367"/>
            </a:xfrm>
            <a:custGeom>
              <a:avLst/>
              <a:gdLst>
                <a:gd name="connsiteX0" fmla="*/ 16526 w 704850"/>
                <a:gd name="connsiteY0" fmla="*/ 433626 h 781050"/>
                <a:gd name="connsiteX1" fmla="*/ 19098 w 704850"/>
                <a:gd name="connsiteY1" fmla="*/ 432864 h 781050"/>
                <a:gd name="connsiteX2" fmla="*/ 35671 w 704850"/>
                <a:gd name="connsiteY2" fmla="*/ 413909 h 781050"/>
                <a:gd name="connsiteX3" fmla="*/ 25289 w 704850"/>
                <a:gd name="connsiteY3" fmla="*/ 404574 h 781050"/>
                <a:gd name="connsiteX4" fmla="*/ 36909 w 704850"/>
                <a:gd name="connsiteY4" fmla="*/ 389525 h 781050"/>
                <a:gd name="connsiteX5" fmla="*/ 35576 w 704850"/>
                <a:gd name="connsiteY5" fmla="*/ 360188 h 781050"/>
                <a:gd name="connsiteX6" fmla="*/ 15573 w 704850"/>
                <a:gd name="connsiteY6" fmla="*/ 320564 h 781050"/>
                <a:gd name="connsiteX7" fmla="*/ 15002 w 704850"/>
                <a:gd name="connsiteY7" fmla="*/ 296751 h 781050"/>
                <a:gd name="connsiteX8" fmla="*/ 21003 w 704850"/>
                <a:gd name="connsiteY8" fmla="*/ 281226 h 781050"/>
                <a:gd name="connsiteX9" fmla="*/ 25956 w 704850"/>
                <a:gd name="connsiteY9" fmla="*/ 264081 h 781050"/>
                <a:gd name="connsiteX10" fmla="*/ 37386 w 704850"/>
                <a:gd name="connsiteY10" fmla="*/ 257032 h 781050"/>
                <a:gd name="connsiteX11" fmla="*/ 40243 w 704850"/>
                <a:gd name="connsiteY11" fmla="*/ 231886 h 781050"/>
                <a:gd name="connsiteX12" fmla="*/ 51673 w 704850"/>
                <a:gd name="connsiteY12" fmla="*/ 205978 h 781050"/>
                <a:gd name="connsiteX13" fmla="*/ 63103 w 704850"/>
                <a:gd name="connsiteY13" fmla="*/ 188357 h 781050"/>
                <a:gd name="connsiteX14" fmla="*/ 81010 w 704850"/>
                <a:gd name="connsiteY14" fmla="*/ 186261 h 781050"/>
                <a:gd name="connsiteX15" fmla="*/ 84344 w 704850"/>
                <a:gd name="connsiteY15" fmla="*/ 166545 h 781050"/>
                <a:gd name="connsiteX16" fmla="*/ 101965 w 704850"/>
                <a:gd name="connsiteY16" fmla="*/ 154924 h 781050"/>
                <a:gd name="connsiteX17" fmla="*/ 110252 w 704850"/>
                <a:gd name="connsiteY17" fmla="*/ 124825 h 781050"/>
                <a:gd name="connsiteX18" fmla="*/ 146256 w 704850"/>
                <a:gd name="connsiteY18" fmla="*/ 113967 h 781050"/>
                <a:gd name="connsiteX19" fmla="*/ 168069 w 704850"/>
                <a:gd name="connsiteY19" fmla="*/ 123587 h 781050"/>
                <a:gd name="connsiteX20" fmla="*/ 177689 w 704850"/>
                <a:gd name="connsiteY20" fmla="*/ 133207 h 781050"/>
                <a:gd name="connsiteX21" fmla="*/ 192738 w 704850"/>
                <a:gd name="connsiteY21" fmla="*/ 131112 h 781050"/>
                <a:gd name="connsiteX22" fmla="*/ 196072 w 704850"/>
                <a:gd name="connsiteY22" fmla="*/ 113967 h 781050"/>
                <a:gd name="connsiteX23" fmla="*/ 211122 w 704850"/>
                <a:gd name="connsiteY23" fmla="*/ 103870 h 781050"/>
                <a:gd name="connsiteX24" fmla="*/ 295608 w 704850"/>
                <a:gd name="connsiteY24" fmla="*/ 109299 h 781050"/>
                <a:gd name="connsiteX25" fmla="*/ 340757 w 704850"/>
                <a:gd name="connsiteY25" fmla="*/ 107204 h 781050"/>
                <a:gd name="connsiteX26" fmla="*/ 340757 w 704850"/>
                <a:gd name="connsiteY26" fmla="*/ 131874 h 781050"/>
                <a:gd name="connsiteX27" fmla="*/ 356283 w 704850"/>
                <a:gd name="connsiteY27" fmla="*/ 131874 h 781050"/>
                <a:gd name="connsiteX28" fmla="*/ 356283 w 704850"/>
                <a:gd name="connsiteY28" fmla="*/ 132350 h 781050"/>
                <a:gd name="connsiteX29" fmla="*/ 375428 w 704850"/>
                <a:gd name="connsiteY29" fmla="*/ 141970 h 781050"/>
                <a:gd name="connsiteX30" fmla="*/ 409337 w 704850"/>
                <a:gd name="connsiteY30" fmla="*/ 114729 h 781050"/>
                <a:gd name="connsiteX31" fmla="*/ 423815 w 704850"/>
                <a:gd name="connsiteY31" fmla="*/ 107966 h 781050"/>
                <a:gd name="connsiteX32" fmla="*/ 433911 w 704850"/>
                <a:gd name="connsiteY32" fmla="*/ 79962 h 781050"/>
                <a:gd name="connsiteX33" fmla="*/ 429244 w 704850"/>
                <a:gd name="connsiteY33" fmla="*/ 69104 h 781050"/>
                <a:gd name="connsiteX34" fmla="*/ 444008 w 704850"/>
                <a:gd name="connsiteY34" fmla="*/ 59484 h 781050"/>
                <a:gd name="connsiteX35" fmla="*/ 447627 w 704850"/>
                <a:gd name="connsiteY35" fmla="*/ 45196 h 781050"/>
                <a:gd name="connsiteX36" fmla="*/ 439341 w 704850"/>
                <a:gd name="connsiteY36" fmla="*/ 38243 h 781050"/>
                <a:gd name="connsiteX37" fmla="*/ 437245 w 704850"/>
                <a:gd name="connsiteY37" fmla="*/ 26051 h 781050"/>
                <a:gd name="connsiteX38" fmla="*/ 456486 w 704850"/>
                <a:gd name="connsiteY38" fmla="*/ 23955 h 781050"/>
                <a:gd name="connsiteX39" fmla="*/ 468106 w 704850"/>
                <a:gd name="connsiteY39" fmla="*/ 28146 h 781050"/>
                <a:gd name="connsiteX40" fmla="*/ 479536 w 704850"/>
                <a:gd name="connsiteY40" fmla="*/ 23193 h 781050"/>
                <a:gd name="connsiteX41" fmla="*/ 524685 w 704850"/>
                <a:gd name="connsiteY41" fmla="*/ 48625 h 781050"/>
                <a:gd name="connsiteX42" fmla="*/ 538115 w 704850"/>
                <a:gd name="connsiteY42" fmla="*/ 47863 h 781050"/>
                <a:gd name="connsiteX43" fmla="*/ 550593 w 704850"/>
                <a:gd name="connsiteY43" fmla="*/ 41100 h 781050"/>
                <a:gd name="connsiteX44" fmla="*/ 564880 w 704850"/>
                <a:gd name="connsiteY44" fmla="*/ 50721 h 781050"/>
                <a:gd name="connsiteX45" fmla="*/ 581168 w 704850"/>
                <a:gd name="connsiteY45" fmla="*/ 39862 h 781050"/>
                <a:gd name="connsiteX46" fmla="*/ 597551 w 704850"/>
                <a:gd name="connsiteY46" fmla="*/ 17859 h 781050"/>
                <a:gd name="connsiteX47" fmla="*/ 599646 w 704850"/>
                <a:gd name="connsiteY47" fmla="*/ 31575 h 781050"/>
                <a:gd name="connsiteX48" fmla="*/ 610505 w 704850"/>
                <a:gd name="connsiteY48" fmla="*/ 28718 h 781050"/>
                <a:gd name="connsiteX49" fmla="*/ 618792 w 704850"/>
                <a:gd name="connsiteY49" fmla="*/ 6429 h 781050"/>
                <a:gd name="connsiteX50" fmla="*/ 637175 w 704850"/>
                <a:gd name="connsiteY50" fmla="*/ 3572 h 781050"/>
                <a:gd name="connsiteX51" fmla="*/ 658987 w 704850"/>
                <a:gd name="connsiteY51" fmla="*/ 12430 h 781050"/>
                <a:gd name="connsiteX52" fmla="*/ 675275 w 704850"/>
                <a:gd name="connsiteY52" fmla="*/ 4429 h 781050"/>
                <a:gd name="connsiteX53" fmla="*/ 680704 w 704850"/>
                <a:gd name="connsiteY53" fmla="*/ 15288 h 781050"/>
                <a:gd name="connsiteX54" fmla="*/ 673941 w 704850"/>
                <a:gd name="connsiteY54" fmla="*/ 23289 h 781050"/>
                <a:gd name="connsiteX55" fmla="*/ 667750 w 704850"/>
                <a:gd name="connsiteY55" fmla="*/ 41672 h 781050"/>
                <a:gd name="connsiteX56" fmla="*/ 669846 w 704850"/>
                <a:gd name="connsiteY56" fmla="*/ 53292 h 781050"/>
                <a:gd name="connsiteX57" fmla="*/ 668512 w 704850"/>
                <a:gd name="connsiteY57" fmla="*/ 60055 h 781050"/>
                <a:gd name="connsiteX58" fmla="*/ 659654 w 704850"/>
                <a:gd name="connsiteY58" fmla="*/ 65008 h 781050"/>
                <a:gd name="connsiteX59" fmla="*/ 659654 w 704850"/>
                <a:gd name="connsiteY59" fmla="*/ 93012 h 781050"/>
                <a:gd name="connsiteX60" fmla="*/ 668988 w 704850"/>
                <a:gd name="connsiteY60" fmla="*/ 90154 h 781050"/>
                <a:gd name="connsiteX61" fmla="*/ 677275 w 704850"/>
                <a:gd name="connsiteY61" fmla="*/ 93488 h 781050"/>
                <a:gd name="connsiteX62" fmla="*/ 694420 w 704850"/>
                <a:gd name="connsiteY62" fmla="*/ 111871 h 781050"/>
                <a:gd name="connsiteX63" fmla="*/ 704517 w 704850"/>
                <a:gd name="connsiteY63" fmla="*/ 113395 h 781050"/>
                <a:gd name="connsiteX64" fmla="*/ 703755 w 704850"/>
                <a:gd name="connsiteY64" fmla="*/ 126349 h 781050"/>
                <a:gd name="connsiteX65" fmla="*/ 691563 w 704850"/>
                <a:gd name="connsiteY65" fmla="*/ 126825 h 781050"/>
                <a:gd name="connsiteX66" fmla="*/ 688991 w 704850"/>
                <a:gd name="connsiteY66" fmla="*/ 136446 h 781050"/>
                <a:gd name="connsiteX67" fmla="*/ 680704 w 704850"/>
                <a:gd name="connsiteY67" fmla="*/ 136446 h 781050"/>
                <a:gd name="connsiteX68" fmla="*/ 677370 w 704850"/>
                <a:gd name="connsiteY68" fmla="*/ 123492 h 781050"/>
                <a:gd name="connsiteX69" fmla="*/ 670608 w 704850"/>
                <a:gd name="connsiteY69" fmla="*/ 123492 h 781050"/>
                <a:gd name="connsiteX70" fmla="*/ 669846 w 704850"/>
                <a:gd name="connsiteY70" fmla="*/ 128159 h 781050"/>
                <a:gd name="connsiteX71" fmla="*/ 658416 w 704850"/>
                <a:gd name="connsiteY71" fmla="*/ 131874 h 781050"/>
                <a:gd name="connsiteX72" fmla="*/ 657082 w 704850"/>
                <a:gd name="connsiteY72" fmla="*/ 144066 h 781050"/>
                <a:gd name="connsiteX73" fmla="*/ 664607 w 704850"/>
                <a:gd name="connsiteY73" fmla="*/ 147399 h 781050"/>
                <a:gd name="connsiteX74" fmla="*/ 674703 w 704850"/>
                <a:gd name="connsiteY74" fmla="*/ 151495 h 781050"/>
                <a:gd name="connsiteX75" fmla="*/ 682228 w 704850"/>
                <a:gd name="connsiteY75" fmla="*/ 153591 h 781050"/>
                <a:gd name="connsiteX76" fmla="*/ 683752 w 704850"/>
                <a:gd name="connsiteY76" fmla="*/ 166545 h 781050"/>
                <a:gd name="connsiteX77" fmla="*/ 678323 w 704850"/>
                <a:gd name="connsiteY77" fmla="*/ 169116 h 781050"/>
                <a:gd name="connsiteX78" fmla="*/ 672894 w 704850"/>
                <a:gd name="connsiteY78" fmla="*/ 176641 h 781050"/>
                <a:gd name="connsiteX79" fmla="*/ 668798 w 704850"/>
                <a:gd name="connsiteY79" fmla="*/ 176641 h 781050"/>
                <a:gd name="connsiteX80" fmla="*/ 665940 w 704850"/>
                <a:gd name="connsiteY80" fmla="*/ 173307 h 781050"/>
                <a:gd name="connsiteX81" fmla="*/ 661273 w 704850"/>
                <a:gd name="connsiteY81" fmla="*/ 171974 h 781050"/>
                <a:gd name="connsiteX82" fmla="*/ 652415 w 704850"/>
                <a:gd name="connsiteY82" fmla="*/ 179499 h 781050"/>
                <a:gd name="connsiteX83" fmla="*/ 644128 w 704850"/>
                <a:gd name="connsiteY83" fmla="*/ 181594 h 781050"/>
                <a:gd name="connsiteX84" fmla="*/ 639461 w 704850"/>
                <a:gd name="connsiteY84" fmla="*/ 186261 h 781050"/>
                <a:gd name="connsiteX85" fmla="*/ 631174 w 704850"/>
                <a:gd name="connsiteY85" fmla="*/ 187595 h 781050"/>
                <a:gd name="connsiteX86" fmla="*/ 625840 w 704850"/>
                <a:gd name="connsiteY86" fmla="*/ 195882 h 781050"/>
                <a:gd name="connsiteX87" fmla="*/ 619649 w 704850"/>
                <a:gd name="connsiteY87" fmla="*/ 203406 h 781050"/>
                <a:gd name="connsiteX88" fmla="*/ 619649 w 704850"/>
                <a:gd name="connsiteY88" fmla="*/ 217694 h 781050"/>
                <a:gd name="connsiteX89" fmla="*/ 608790 w 704850"/>
                <a:gd name="connsiteY89" fmla="*/ 228552 h 781050"/>
                <a:gd name="connsiteX90" fmla="*/ 612981 w 704850"/>
                <a:gd name="connsiteY90" fmla="*/ 240173 h 781050"/>
                <a:gd name="connsiteX91" fmla="*/ 615839 w 704850"/>
                <a:gd name="connsiteY91" fmla="*/ 253603 h 781050"/>
                <a:gd name="connsiteX92" fmla="*/ 629269 w 704850"/>
                <a:gd name="connsiteY92" fmla="*/ 260652 h 781050"/>
                <a:gd name="connsiteX93" fmla="*/ 633460 w 704850"/>
                <a:gd name="connsiteY93" fmla="*/ 269986 h 781050"/>
                <a:gd name="connsiteX94" fmla="*/ 623364 w 704850"/>
                <a:gd name="connsiteY94" fmla="*/ 286560 h 781050"/>
                <a:gd name="connsiteX95" fmla="*/ 634794 w 704850"/>
                <a:gd name="connsiteY95" fmla="*/ 286560 h 781050"/>
                <a:gd name="connsiteX96" fmla="*/ 634794 w 704850"/>
                <a:gd name="connsiteY96" fmla="*/ 300085 h 781050"/>
                <a:gd name="connsiteX97" fmla="*/ 642319 w 704850"/>
                <a:gd name="connsiteY97" fmla="*/ 310944 h 781050"/>
                <a:gd name="connsiteX98" fmla="*/ 630603 w 704850"/>
                <a:gd name="connsiteY98" fmla="*/ 310944 h 781050"/>
                <a:gd name="connsiteX99" fmla="*/ 630127 w 704850"/>
                <a:gd name="connsiteY99" fmla="*/ 320564 h 781050"/>
                <a:gd name="connsiteX100" fmla="*/ 638985 w 704850"/>
                <a:gd name="connsiteY100" fmla="*/ 321897 h 781050"/>
                <a:gd name="connsiteX101" fmla="*/ 632222 w 704850"/>
                <a:gd name="connsiteY101" fmla="*/ 337709 h 781050"/>
                <a:gd name="connsiteX102" fmla="*/ 623364 w 704850"/>
                <a:gd name="connsiteY102" fmla="*/ 338185 h 781050"/>
                <a:gd name="connsiteX103" fmla="*/ 622602 w 704850"/>
                <a:gd name="connsiteY103" fmla="*/ 361521 h 781050"/>
                <a:gd name="connsiteX104" fmla="*/ 634794 w 704850"/>
                <a:gd name="connsiteY104" fmla="*/ 373142 h 781050"/>
                <a:gd name="connsiteX105" fmla="*/ 630603 w 704850"/>
                <a:gd name="connsiteY105" fmla="*/ 393335 h 781050"/>
                <a:gd name="connsiteX106" fmla="*/ 617172 w 704850"/>
                <a:gd name="connsiteY106" fmla="*/ 394097 h 781050"/>
                <a:gd name="connsiteX107" fmla="*/ 604980 w 704850"/>
                <a:gd name="connsiteY107" fmla="*/ 373618 h 781050"/>
                <a:gd name="connsiteX108" fmla="*/ 608410 w 704850"/>
                <a:gd name="connsiteY108" fmla="*/ 366093 h 781050"/>
                <a:gd name="connsiteX109" fmla="*/ 603456 w 704850"/>
                <a:gd name="connsiteY109" fmla="*/ 363522 h 781050"/>
                <a:gd name="connsiteX110" fmla="*/ 597456 w 704850"/>
                <a:gd name="connsiteY110" fmla="*/ 374952 h 781050"/>
                <a:gd name="connsiteX111" fmla="*/ 612981 w 704850"/>
                <a:gd name="connsiteY111" fmla="*/ 397526 h 781050"/>
                <a:gd name="connsiteX112" fmla="*/ 617172 w 704850"/>
                <a:gd name="connsiteY112" fmla="*/ 410480 h 781050"/>
                <a:gd name="connsiteX113" fmla="*/ 606790 w 704850"/>
                <a:gd name="connsiteY113" fmla="*/ 415433 h 781050"/>
                <a:gd name="connsiteX114" fmla="*/ 615077 w 704850"/>
                <a:gd name="connsiteY114" fmla="*/ 422196 h 781050"/>
                <a:gd name="connsiteX115" fmla="*/ 614315 w 704850"/>
                <a:gd name="connsiteY115" fmla="*/ 433816 h 781050"/>
                <a:gd name="connsiteX116" fmla="*/ 607552 w 704850"/>
                <a:gd name="connsiteY116" fmla="*/ 442674 h 781050"/>
                <a:gd name="connsiteX117" fmla="*/ 608886 w 704850"/>
                <a:gd name="connsiteY117" fmla="*/ 453533 h 781050"/>
                <a:gd name="connsiteX118" fmla="*/ 595932 w 704850"/>
                <a:gd name="connsiteY118" fmla="*/ 458200 h 781050"/>
                <a:gd name="connsiteX119" fmla="*/ 593360 w 704850"/>
                <a:gd name="connsiteY119" fmla="*/ 467820 h 781050"/>
                <a:gd name="connsiteX120" fmla="*/ 598027 w 704850"/>
                <a:gd name="connsiteY120" fmla="*/ 473250 h 781050"/>
                <a:gd name="connsiteX121" fmla="*/ 588407 w 704850"/>
                <a:gd name="connsiteY121" fmla="*/ 492395 h 781050"/>
                <a:gd name="connsiteX122" fmla="*/ 597456 w 704850"/>
                <a:gd name="connsiteY122" fmla="*/ 494490 h 781050"/>
                <a:gd name="connsiteX123" fmla="*/ 617172 w 704850"/>
                <a:gd name="connsiteY123" fmla="*/ 510016 h 781050"/>
                <a:gd name="connsiteX124" fmla="*/ 615077 w 704850"/>
                <a:gd name="connsiteY124" fmla="*/ 530495 h 781050"/>
                <a:gd name="connsiteX125" fmla="*/ 621268 w 704850"/>
                <a:gd name="connsiteY125" fmla="*/ 530495 h 781050"/>
                <a:gd name="connsiteX126" fmla="*/ 625173 w 704850"/>
                <a:gd name="connsiteY126" fmla="*/ 519636 h 781050"/>
                <a:gd name="connsiteX127" fmla="*/ 643080 w 704850"/>
                <a:gd name="connsiteY127" fmla="*/ 531828 h 781050"/>
                <a:gd name="connsiteX128" fmla="*/ 642319 w 704850"/>
                <a:gd name="connsiteY128" fmla="*/ 536781 h 781050"/>
                <a:gd name="connsiteX129" fmla="*/ 654034 w 704850"/>
                <a:gd name="connsiteY129" fmla="*/ 536781 h 781050"/>
                <a:gd name="connsiteX130" fmla="*/ 654796 w 704850"/>
                <a:gd name="connsiteY130" fmla="*/ 568690 h 781050"/>
                <a:gd name="connsiteX131" fmla="*/ 644414 w 704850"/>
                <a:gd name="connsiteY131" fmla="*/ 568214 h 781050"/>
                <a:gd name="connsiteX132" fmla="*/ 642319 w 704850"/>
                <a:gd name="connsiteY132" fmla="*/ 580406 h 781050"/>
                <a:gd name="connsiteX133" fmla="*/ 645176 w 704850"/>
                <a:gd name="connsiteY133" fmla="*/ 596694 h 781050"/>
                <a:gd name="connsiteX134" fmla="*/ 641080 w 704850"/>
                <a:gd name="connsiteY134" fmla="*/ 604980 h 781050"/>
                <a:gd name="connsiteX135" fmla="*/ 648605 w 704850"/>
                <a:gd name="connsiteY135" fmla="*/ 625459 h 781050"/>
                <a:gd name="connsiteX136" fmla="*/ 662130 w 704850"/>
                <a:gd name="connsiteY136" fmla="*/ 628031 h 781050"/>
                <a:gd name="connsiteX137" fmla="*/ 659559 w 704850"/>
                <a:gd name="connsiteY137" fmla="*/ 643080 h 781050"/>
                <a:gd name="connsiteX138" fmla="*/ 643271 w 704850"/>
                <a:gd name="connsiteY138" fmla="*/ 641747 h 781050"/>
                <a:gd name="connsiteX139" fmla="*/ 643271 w 704850"/>
                <a:gd name="connsiteY139" fmla="*/ 659368 h 781050"/>
                <a:gd name="connsiteX140" fmla="*/ 632412 w 704850"/>
                <a:gd name="connsiteY140" fmla="*/ 659368 h 781050"/>
                <a:gd name="connsiteX141" fmla="*/ 633651 w 704850"/>
                <a:gd name="connsiteY141" fmla="*/ 668988 h 781050"/>
                <a:gd name="connsiteX142" fmla="*/ 619363 w 704850"/>
                <a:gd name="connsiteY142" fmla="*/ 702993 h 781050"/>
                <a:gd name="connsiteX143" fmla="*/ 623554 w 704850"/>
                <a:gd name="connsiteY143" fmla="*/ 706612 h 781050"/>
                <a:gd name="connsiteX144" fmla="*/ 625078 w 704850"/>
                <a:gd name="connsiteY144" fmla="*/ 707088 h 781050"/>
                <a:gd name="connsiteX145" fmla="*/ 634413 w 704850"/>
                <a:gd name="connsiteY145" fmla="*/ 708422 h 781050"/>
                <a:gd name="connsiteX146" fmla="*/ 624793 w 704850"/>
                <a:gd name="connsiteY146" fmla="*/ 707088 h 781050"/>
                <a:gd name="connsiteX147" fmla="*/ 611838 w 704850"/>
                <a:gd name="connsiteY147" fmla="*/ 730425 h 781050"/>
                <a:gd name="connsiteX148" fmla="*/ 601456 w 704850"/>
                <a:gd name="connsiteY148" fmla="*/ 726805 h 781050"/>
                <a:gd name="connsiteX149" fmla="*/ 599361 w 704850"/>
                <a:gd name="connsiteY149" fmla="*/ 741283 h 781050"/>
                <a:gd name="connsiteX150" fmla="*/ 585835 w 704850"/>
                <a:gd name="connsiteY150" fmla="*/ 743379 h 781050"/>
                <a:gd name="connsiteX151" fmla="*/ 582978 w 704850"/>
                <a:gd name="connsiteY151" fmla="*/ 755571 h 781050"/>
                <a:gd name="connsiteX152" fmla="*/ 576215 w 704850"/>
                <a:gd name="connsiteY152" fmla="*/ 760238 h 781050"/>
                <a:gd name="connsiteX153" fmla="*/ 566119 w 704850"/>
                <a:gd name="connsiteY153" fmla="*/ 763095 h 781050"/>
                <a:gd name="connsiteX154" fmla="*/ 560689 w 704850"/>
                <a:gd name="connsiteY154" fmla="*/ 773192 h 781050"/>
                <a:gd name="connsiteX155" fmla="*/ 539448 w 704850"/>
                <a:gd name="connsiteY155" fmla="*/ 776049 h 781050"/>
                <a:gd name="connsiteX156" fmla="*/ 534019 w 704850"/>
                <a:gd name="connsiteY156" fmla="*/ 769858 h 781050"/>
                <a:gd name="connsiteX157" fmla="*/ 525732 w 704850"/>
                <a:gd name="connsiteY157" fmla="*/ 768525 h 781050"/>
                <a:gd name="connsiteX158" fmla="*/ 523923 w 704850"/>
                <a:gd name="connsiteY158" fmla="*/ 773192 h 781050"/>
                <a:gd name="connsiteX159" fmla="*/ 504682 w 704850"/>
                <a:gd name="connsiteY159" fmla="*/ 772716 h 781050"/>
                <a:gd name="connsiteX160" fmla="*/ 500015 w 704850"/>
                <a:gd name="connsiteY160" fmla="*/ 778145 h 781050"/>
                <a:gd name="connsiteX161" fmla="*/ 485537 w 704850"/>
                <a:gd name="connsiteY161" fmla="*/ 771192 h 781050"/>
                <a:gd name="connsiteX162" fmla="*/ 484203 w 704850"/>
                <a:gd name="connsiteY162" fmla="*/ 756428 h 781050"/>
                <a:gd name="connsiteX163" fmla="*/ 457533 w 704850"/>
                <a:gd name="connsiteY163" fmla="*/ 759000 h 781050"/>
                <a:gd name="connsiteX164" fmla="*/ 456200 w 704850"/>
                <a:gd name="connsiteY164" fmla="*/ 754332 h 781050"/>
                <a:gd name="connsiteX165" fmla="*/ 449437 w 704850"/>
                <a:gd name="connsiteY165" fmla="*/ 754332 h 781050"/>
                <a:gd name="connsiteX166" fmla="*/ 448675 w 704850"/>
                <a:gd name="connsiteY166" fmla="*/ 763667 h 781050"/>
                <a:gd name="connsiteX167" fmla="*/ 441150 w 704850"/>
                <a:gd name="connsiteY167" fmla="*/ 764429 h 781050"/>
                <a:gd name="connsiteX168" fmla="*/ 441150 w 704850"/>
                <a:gd name="connsiteY168" fmla="*/ 771192 h 781050"/>
                <a:gd name="connsiteX169" fmla="*/ 434388 w 704850"/>
                <a:gd name="connsiteY169" fmla="*/ 774811 h 781050"/>
                <a:gd name="connsiteX170" fmla="*/ 433054 w 704850"/>
                <a:gd name="connsiteY170" fmla="*/ 782812 h 781050"/>
                <a:gd name="connsiteX171" fmla="*/ 425529 w 704850"/>
                <a:gd name="connsiteY171" fmla="*/ 784146 h 781050"/>
                <a:gd name="connsiteX172" fmla="*/ 420100 w 704850"/>
                <a:gd name="connsiteY172" fmla="*/ 779478 h 781050"/>
                <a:gd name="connsiteX173" fmla="*/ 407146 w 704850"/>
                <a:gd name="connsiteY173" fmla="*/ 778716 h 781050"/>
                <a:gd name="connsiteX174" fmla="*/ 405051 w 704850"/>
                <a:gd name="connsiteY174" fmla="*/ 769382 h 781050"/>
                <a:gd name="connsiteX175" fmla="*/ 390763 w 704850"/>
                <a:gd name="connsiteY175" fmla="*/ 777383 h 781050"/>
                <a:gd name="connsiteX176" fmla="*/ 384572 w 704850"/>
                <a:gd name="connsiteY176" fmla="*/ 775287 h 781050"/>
                <a:gd name="connsiteX177" fmla="*/ 395430 w 704850"/>
                <a:gd name="connsiteY177" fmla="*/ 753475 h 781050"/>
                <a:gd name="connsiteX178" fmla="*/ 381143 w 704850"/>
                <a:gd name="connsiteY178" fmla="*/ 754809 h 781050"/>
                <a:gd name="connsiteX179" fmla="*/ 367427 w 704850"/>
                <a:gd name="connsiteY179" fmla="*/ 737949 h 781050"/>
                <a:gd name="connsiteX180" fmla="*/ 366094 w 704850"/>
                <a:gd name="connsiteY180" fmla="*/ 718804 h 781050"/>
                <a:gd name="connsiteX181" fmla="*/ 375714 w 704850"/>
                <a:gd name="connsiteY181" fmla="*/ 718042 h 781050"/>
                <a:gd name="connsiteX182" fmla="*/ 378286 w 704850"/>
                <a:gd name="connsiteY182" fmla="*/ 722995 h 781050"/>
                <a:gd name="connsiteX183" fmla="*/ 387334 w 704850"/>
                <a:gd name="connsiteY183" fmla="*/ 714708 h 781050"/>
                <a:gd name="connsiteX184" fmla="*/ 383715 w 704850"/>
                <a:gd name="connsiteY184" fmla="*/ 707184 h 781050"/>
                <a:gd name="connsiteX185" fmla="*/ 359807 w 704850"/>
                <a:gd name="connsiteY185" fmla="*/ 708517 h 781050"/>
                <a:gd name="connsiteX186" fmla="*/ 345043 w 704850"/>
                <a:gd name="connsiteY186" fmla="*/ 691658 h 781050"/>
                <a:gd name="connsiteX187" fmla="*/ 341424 w 704850"/>
                <a:gd name="connsiteY187" fmla="*/ 675370 h 781050"/>
                <a:gd name="connsiteX188" fmla="*/ 326660 w 704850"/>
                <a:gd name="connsiteY188" fmla="*/ 674608 h 781050"/>
                <a:gd name="connsiteX189" fmla="*/ 325136 w 704850"/>
                <a:gd name="connsiteY189" fmla="*/ 684705 h 781050"/>
                <a:gd name="connsiteX190" fmla="*/ 319135 w 704850"/>
                <a:gd name="connsiteY190" fmla="*/ 684705 h 781050"/>
                <a:gd name="connsiteX191" fmla="*/ 313706 w 704850"/>
                <a:gd name="connsiteY191" fmla="*/ 699183 h 781050"/>
                <a:gd name="connsiteX192" fmla="*/ 300752 w 704850"/>
                <a:gd name="connsiteY192" fmla="*/ 697087 h 781050"/>
                <a:gd name="connsiteX193" fmla="*/ 297894 w 704850"/>
                <a:gd name="connsiteY193" fmla="*/ 697087 h 781050"/>
                <a:gd name="connsiteX194" fmla="*/ 292465 w 704850"/>
                <a:gd name="connsiteY194" fmla="*/ 701754 h 781050"/>
                <a:gd name="connsiteX195" fmla="*/ 284178 w 704850"/>
                <a:gd name="connsiteY195" fmla="*/ 701278 h 781050"/>
                <a:gd name="connsiteX196" fmla="*/ 282369 w 704850"/>
                <a:gd name="connsiteY196" fmla="*/ 715566 h 781050"/>
                <a:gd name="connsiteX197" fmla="*/ 266557 w 704850"/>
                <a:gd name="connsiteY197" fmla="*/ 710136 h 781050"/>
                <a:gd name="connsiteX198" fmla="*/ 262366 w 704850"/>
                <a:gd name="connsiteY198" fmla="*/ 718137 h 781050"/>
                <a:gd name="connsiteX199" fmla="*/ 258461 w 704850"/>
                <a:gd name="connsiteY199" fmla="*/ 710613 h 781050"/>
                <a:gd name="connsiteX200" fmla="*/ 244745 w 704850"/>
                <a:gd name="connsiteY200" fmla="*/ 712137 h 781050"/>
                <a:gd name="connsiteX201" fmla="*/ 237982 w 704850"/>
                <a:gd name="connsiteY201" fmla="*/ 720138 h 781050"/>
                <a:gd name="connsiteX202" fmla="*/ 230934 w 704850"/>
                <a:gd name="connsiteY202" fmla="*/ 722233 h 781050"/>
                <a:gd name="connsiteX203" fmla="*/ 220837 w 704850"/>
                <a:gd name="connsiteY203" fmla="*/ 710041 h 781050"/>
                <a:gd name="connsiteX204" fmla="*/ 202930 w 704850"/>
                <a:gd name="connsiteY204" fmla="*/ 720900 h 781050"/>
                <a:gd name="connsiteX205" fmla="*/ 203692 w 704850"/>
                <a:gd name="connsiteY205" fmla="*/ 710517 h 781050"/>
                <a:gd name="connsiteX206" fmla="*/ 190262 w 704850"/>
                <a:gd name="connsiteY206" fmla="*/ 707184 h 781050"/>
                <a:gd name="connsiteX207" fmla="*/ 188166 w 704850"/>
                <a:gd name="connsiteY207" fmla="*/ 697087 h 781050"/>
                <a:gd name="connsiteX208" fmla="*/ 165592 w 704850"/>
                <a:gd name="connsiteY208" fmla="*/ 694230 h 781050"/>
                <a:gd name="connsiteX209" fmla="*/ 164259 w 704850"/>
                <a:gd name="connsiteY209" fmla="*/ 680704 h 781050"/>
                <a:gd name="connsiteX210" fmla="*/ 177784 w 704850"/>
                <a:gd name="connsiteY210" fmla="*/ 679942 h 781050"/>
                <a:gd name="connsiteX211" fmla="*/ 175212 w 704850"/>
                <a:gd name="connsiteY211" fmla="*/ 663654 h 781050"/>
                <a:gd name="connsiteX212" fmla="*/ 180642 w 704850"/>
                <a:gd name="connsiteY212" fmla="*/ 659463 h 781050"/>
                <a:gd name="connsiteX213" fmla="*/ 177308 w 704850"/>
                <a:gd name="connsiteY213" fmla="*/ 645176 h 781050"/>
                <a:gd name="connsiteX214" fmla="*/ 169783 w 704850"/>
                <a:gd name="connsiteY214" fmla="*/ 646509 h 781050"/>
                <a:gd name="connsiteX215" fmla="*/ 167688 w 704850"/>
                <a:gd name="connsiteY215" fmla="*/ 635651 h 781050"/>
                <a:gd name="connsiteX216" fmla="*/ 158067 w 704850"/>
                <a:gd name="connsiteY216" fmla="*/ 626031 h 781050"/>
                <a:gd name="connsiteX217" fmla="*/ 159401 w 704850"/>
                <a:gd name="connsiteY217" fmla="*/ 613839 h 781050"/>
                <a:gd name="connsiteX218" fmla="*/ 154734 w 704850"/>
                <a:gd name="connsiteY218" fmla="*/ 610981 h 781050"/>
                <a:gd name="connsiteX219" fmla="*/ 144351 w 704850"/>
                <a:gd name="connsiteY219" fmla="*/ 620601 h 781050"/>
                <a:gd name="connsiteX220" fmla="*/ 119967 w 704850"/>
                <a:gd name="connsiteY220" fmla="*/ 620601 h 781050"/>
                <a:gd name="connsiteX221" fmla="*/ 94536 w 704850"/>
                <a:gd name="connsiteY221" fmla="*/ 613839 h 781050"/>
                <a:gd name="connsiteX222" fmla="*/ 94536 w 704850"/>
                <a:gd name="connsiteY222" fmla="*/ 620601 h 781050"/>
                <a:gd name="connsiteX223" fmla="*/ 85677 w 704850"/>
                <a:gd name="connsiteY223" fmla="*/ 622697 h 781050"/>
                <a:gd name="connsiteX224" fmla="*/ 85677 w 704850"/>
                <a:gd name="connsiteY224" fmla="*/ 613077 h 781050"/>
                <a:gd name="connsiteX225" fmla="*/ 64722 w 704850"/>
                <a:gd name="connsiteY225" fmla="*/ 611743 h 781050"/>
                <a:gd name="connsiteX226" fmla="*/ 64722 w 704850"/>
                <a:gd name="connsiteY226" fmla="*/ 602885 h 781050"/>
                <a:gd name="connsiteX227" fmla="*/ 58531 w 704850"/>
                <a:gd name="connsiteY227" fmla="*/ 602123 h 781050"/>
                <a:gd name="connsiteX228" fmla="*/ 59293 w 704850"/>
                <a:gd name="connsiteY228" fmla="*/ 594122 h 781050"/>
                <a:gd name="connsiteX229" fmla="*/ 66056 w 704850"/>
                <a:gd name="connsiteY229" fmla="*/ 590502 h 781050"/>
                <a:gd name="connsiteX230" fmla="*/ 64722 w 704850"/>
                <a:gd name="connsiteY230" fmla="*/ 569547 h 781050"/>
                <a:gd name="connsiteX231" fmla="*/ 54340 w 704850"/>
                <a:gd name="connsiteY231" fmla="*/ 566214 h 781050"/>
                <a:gd name="connsiteX232" fmla="*/ 45006 w 704850"/>
                <a:gd name="connsiteY232" fmla="*/ 547068 h 781050"/>
                <a:gd name="connsiteX233" fmla="*/ 44529 w 704850"/>
                <a:gd name="connsiteY233" fmla="*/ 527352 h 781050"/>
                <a:gd name="connsiteX234" fmla="*/ 34147 w 704850"/>
                <a:gd name="connsiteY234" fmla="*/ 525256 h 781050"/>
                <a:gd name="connsiteX235" fmla="*/ 29956 w 704850"/>
                <a:gd name="connsiteY235" fmla="*/ 517731 h 781050"/>
                <a:gd name="connsiteX236" fmla="*/ 6144 w 704850"/>
                <a:gd name="connsiteY236" fmla="*/ 517731 h 781050"/>
                <a:gd name="connsiteX237" fmla="*/ 4810 w 704850"/>
                <a:gd name="connsiteY237" fmla="*/ 494681 h 781050"/>
                <a:gd name="connsiteX238" fmla="*/ 9763 w 704850"/>
                <a:gd name="connsiteY238" fmla="*/ 482203 h 781050"/>
                <a:gd name="connsiteX239" fmla="*/ 3572 w 704850"/>
                <a:gd name="connsiteY239" fmla="*/ 467916 h 781050"/>
                <a:gd name="connsiteX240" fmla="*/ 11097 w 704850"/>
                <a:gd name="connsiteY240" fmla="*/ 456295 h 781050"/>
                <a:gd name="connsiteX241" fmla="*/ 9763 w 704850"/>
                <a:gd name="connsiteY241" fmla="*/ 445437 h 781050"/>
                <a:gd name="connsiteX242" fmla="*/ 17288 w 704850"/>
                <a:gd name="connsiteY242" fmla="*/ 444960 h 781050"/>
                <a:gd name="connsiteX243" fmla="*/ 16526 w 704850"/>
                <a:gd name="connsiteY243" fmla="*/ 43362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704850" h="781050">
                  <a:moveTo>
                    <a:pt x="16526" y="433626"/>
                  </a:moveTo>
                  <a:lnTo>
                    <a:pt x="19098" y="432864"/>
                  </a:lnTo>
                  <a:lnTo>
                    <a:pt x="35671" y="413909"/>
                  </a:lnTo>
                  <a:lnTo>
                    <a:pt x="25289" y="404574"/>
                  </a:lnTo>
                  <a:lnTo>
                    <a:pt x="36909" y="389525"/>
                  </a:lnTo>
                  <a:lnTo>
                    <a:pt x="35576" y="360188"/>
                  </a:lnTo>
                  <a:lnTo>
                    <a:pt x="15573" y="320564"/>
                  </a:lnTo>
                  <a:lnTo>
                    <a:pt x="15002" y="296751"/>
                  </a:lnTo>
                  <a:lnTo>
                    <a:pt x="21003" y="281226"/>
                  </a:lnTo>
                  <a:lnTo>
                    <a:pt x="25956" y="264081"/>
                  </a:lnTo>
                  <a:lnTo>
                    <a:pt x="37386" y="257032"/>
                  </a:lnTo>
                  <a:lnTo>
                    <a:pt x="40243" y="231886"/>
                  </a:lnTo>
                  <a:lnTo>
                    <a:pt x="51673" y="205978"/>
                  </a:lnTo>
                  <a:lnTo>
                    <a:pt x="63103" y="188357"/>
                  </a:lnTo>
                  <a:lnTo>
                    <a:pt x="81010" y="186261"/>
                  </a:lnTo>
                  <a:lnTo>
                    <a:pt x="84344" y="166545"/>
                  </a:lnTo>
                  <a:lnTo>
                    <a:pt x="101965" y="154924"/>
                  </a:lnTo>
                  <a:lnTo>
                    <a:pt x="110252" y="124825"/>
                  </a:lnTo>
                  <a:lnTo>
                    <a:pt x="146256" y="113967"/>
                  </a:lnTo>
                  <a:lnTo>
                    <a:pt x="168069" y="123587"/>
                  </a:lnTo>
                  <a:lnTo>
                    <a:pt x="177689" y="133207"/>
                  </a:lnTo>
                  <a:lnTo>
                    <a:pt x="192738" y="131112"/>
                  </a:lnTo>
                  <a:lnTo>
                    <a:pt x="196072" y="113967"/>
                  </a:lnTo>
                  <a:lnTo>
                    <a:pt x="211122" y="103870"/>
                  </a:lnTo>
                  <a:lnTo>
                    <a:pt x="295608" y="109299"/>
                  </a:lnTo>
                  <a:lnTo>
                    <a:pt x="340757" y="107204"/>
                  </a:lnTo>
                  <a:lnTo>
                    <a:pt x="340757" y="131874"/>
                  </a:lnTo>
                  <a:lnTo>
                    <a:pt x="356283" y="131874"/>
                  </a:lnTo>
                  <a:lnTo>
                    <a:pt x="356283" y="132350"/>
                  </a:lnTo>
                  <a:lnTo>
                    <a:pt x="375428" y="141970"/>
                  </a:lnTo>
                  <a:lnTo>
                    <a:pt x="409337" y="114729"/>
                  </a:lnTo>
                  <a:lnTo>
                    <a:pt x="423815" y="107966"/>
                  </a:lnTo>
                  <a:lnTo>
                    <a:pt x="433911" y="79962"/>
                  </a:lnTo>
                  <a:lnTo>
                    <a:pt x="429244" y="69104"/>
                  </a:lnTo>
                  <a:lnTo>
                    <a:pt x="444008" y="59484"/>
                  </a:lnTo>
                  <a:lnTo>
                    <a:pt x="447627" y="45196"/>
                  </a:lnTo>
                  <a:lnTo>
                    <a:pt x="439341" y="38243"/>
                  </a:lnTo>
                  <a:lnTo>
                    <a:pt x="437245" y="26051"/>
                  </a:lnTo>
                  <a:lnTo>
                    <a:pt x="456486" y="23955"/>
                  </a:lnTo>
                  <a:lnTo>
                    <a:pt x="468106" y="28146"/>
                  </a:lnTo>
                  <a:lnTo>
                    <a:pt x="479536" y="23193"/>
                  </a:lnTo>
                  <a:lnTo>
                    <a:pt x="524685" y="48625"/>
                  </a:lnTo>
                  <a:lnTo>
                    <a:pt x="538115" y="47863"/>
                  </a:lnTo>
                  <a:lnTo>
                    <a:pt x="550593" y="41100"/>
                  </a:lnTo>
                  <a:lnTo>
                    <a:pt x="564880" y="50721"/>
                  </a:lnTo>
                  <a:lnTo>
                    <a:pt x="581168" y="39862"/>
                  </a:lnTo>
                  <a:lnTo>
                    <a:pt x="597551" y="17859"/>
                  </a:lnTo>
                  <a:lnTo>
                    <a:pt x="599646" y="31575"/>
                  </a:lnTo>
                  <a:lnTo>
                    <a:pt x="610505" y="28718"/>
                  </a:lnTo>
                  <a:lnTo>
                    <a:pt x="618792" y="6429"/>
                  </a:lnTo>
                  <a:lnTo>
                    <a:pt x="637175" y="3572"/>
                  </a:lnTo>
                  <a:lnTo>
                    <a:pt x="658987" y="12430"/>
                  </a:lnTo>
                  <a:lnTo>
                    <a:pt x="675275" y="4429"/>
                  </a:lnTo>
                  <a:lnTo>
                    <a:pt x="680704" y="15288"/>
                  </a:lnTo>
                  <a:lnTo>
                    <a:pt x="673941" y="23289"/>
                  </a:lnTo>
                  <a:cubicBezTo>
                    <a:pt x="673941" y="23289"/>
                    <a:pt x="668988" y="30813"/>
                    <a:pt x="667750" y="41672"/>
                  </a:cubicBezTo>
                  <a:cubicBezTo>
                    <a:pt x="666417" y="52530"/>
                    <a:pt x="669846" y="53292"/>
                    <a:pt x="669846" y="53292"/>
                  </a:cubicBezTo>
                  <a:lnTo>
                    <a:pt x="668512" y="60055"/>
                  </a:lnTo>
                  <a:lnTo>
                    <a:pt x="659654" y="65008"/>
                  </a:lnTo>
                  <a:lnTo>
                    <a:pt x="659654" y="93012"/>
                  </a:lnTo>
                  <a:lnTo>
                    <a:pt x="668988" y="90154"/>
                  </a:lnTo>
                  <a:lnTo>
                    <a:pt x="677275" y="93488"/>
                  </a:lnTo>
                  <a:lnTo>
                    <a:pt x="694420" y="111871"/>
                  </a:lnTo>
                  <a:lnTo>
                    <a:pt x="704517" y="113395"/>
                  </a:lnTo>
                  <a:lnTo>
                    <a:pt x="703755" y="126349"/>
                  </a:lnTo>
                  <a:lnTo>
                    <a:pt x="691563" y="126825"/>
                  </a:lnTo>
                  <a:lnTo>
                    <a:pt x="688991" y="136446"/>
                  </a:lnTo>
                  <a:lnTo>
                    <a:pt x="680704" y="136446"/>
                  </a:lnTo>
                  <a:lnTo>
                    <a:pt x="677370" y="123492"/>
                  </a:lnTo>
                  <a:lnTo>
                    <a:pt x="670608" y="123492"/>
                  </a:lnTo>
                  <a:lnTo>
                    <a:pt x="669846" y="128159"/>
                  </a:lnTo>
                  <a:lnTo>
                    <a:pt x="658416" y="131874"/>
                  </a:lnTo>
                  <a:lnTo>
                    <a:pt x="657082" y="144066"/>
                  </a:lnTo>
                  <a:lnTo>
                    <a:pt x="664607" y="147399"/>
                  </a:lnTo>
                  <a:lnTo>
                    <a:pt x="674703" y="151495"/>
                  </a:lnTo>
                  <a:lnTo>
                    <a:pt x="682228" y="153591"/>
                  </a:lnTo>
                  <a:lnTo>
                    <a:pt x="683752" y="166545"/>
                  </a:lnTo>
                  <a:lnTo>
                    <a:pt x="678323" y="169116"/>
                  </a:lnTo>
                  <a:lnTo>
                    <a:pt x="672894" y="176641"/>
                  </a:lnTo>
                  <a:lnTo>
                    <a:pt x="668798" y="176641"/>
                  </a:lnTo>
                  <a:lnTo>
                    <a:pt x="665940" y="173307"/>
                  </a:lnTo>
                  <a:lnTo>
                    <a:pt x="661273" y="171974"/>
                  </a:lnTo>
                  <a:lnTo>
                    <a:pt x="652415" y="179499"/>
                  </a:lnTo>
                  <a:lnTo>
                    <a:pt x="644128" y="181594"/>
                  </a:lnTo>
                  <a:lnTo>
                    <a:pt x="639461" y="186261"/>
                  </a:lnTo>
                  <a:lnTo>
                    <a:pt x="631174" y="187595"/>
                  </a:lnTo>
                  <a:lnTo>
                    <a:pt x="625840" y="195882"/>
                  </a:lnTo>
                  <a:lnTo>
                    <a:pt x="619649" y="203406"/>
                  </a:lnTo>
                  <a:lnTo>
                    <a:pt x="619649" y="217694"/>
                  </a:lnTo>
                  <a:lnTo>
                    <a:pt x="608790" y="228552"/>
                  </a:lnTo>
                  <a:lnTo>
                    <a:pt x="612981" y="240173"/>
                  </a:lnTo>
                  <a:lnTo>
                    <a:pt x="615839" y="253603"/>
                  </a:lnTo>
                  <a:lnTo>
                    <a:pt x="629269" y="260652"/>
                  </a:lnTo>
                  <a:lnTo>
                    <a:pt x="633460" y="269986"/>
                  </a:lnTo>
                  <a:lnTo>
                    <a:pt x="623364" y="286560"/>
                  </a:lnTo>
                  <a:lnTo>
                    <a:pt x="634794" y="286560"/>
                  </a:lnTo>
                  <a:lnTo>
                    <a:pt x="634794" y="300085"/>
                  </a:lnTo>
                  <a:lnTo>
                    <a:pt x="642319" y="310944"/>
                  </a:lnTo>
                  <a:lnTo>
                    <a:pt x="630603" y="310944"/>
                  </a:lnTo>
                  <a:lnTo>
                    <a:pt x="630127" y="320564"/>
                  </a:lnTo>
                  <a:lnTo>
                    <a:pt x="638985" y="321897"/>
                  </a:lnTo>
                  <a:lnTo>
                    <a:pt x="632222" y="337709"/>
                  </a:lnTo>
                  <a:lnTo>
                    <a:pt x="623364" y="338185"/>
                  </a:lnTo>
                  <a:lnTo>
                    <a:pt x="622602" y="361521"/>
                  </a:lnTo>
                  <a:lnTo>
                    <a:pt x="634794" y="373142"/>
                  </a:lnTo>
                  <a:lnTo>
                    <a:pt x="630603" y="393335"/>
                  </a:lnTo>
                  <a:lnTo>
                    <a:pt x="617172" y="394097"/>
                  </a:lnTo>
                  <a:lnTo>
                    <a:pt x="604980" y="373618"/>
                  </a:lnTo>
                  <a:lnTo>
                    <a:pt x="608410" y="366093"/>
                  </a:lnTo>
                  <a:lnTo>
                    <a:pt x="603456" y="363522"/>
                  </a:lnTo>
                  <a:lnTo>
                    <a:pt x="597456" y="374952"/>
                  </a:lnTo>
                  <a:lnTo>
                    <a:pt x="612981" y="397526"/>
                  </a:lnTo>
                  <a:lnTo>
                    <a:pt x="617172" y="410480"/>
                  </a:lnTo>
                  <a:lnTo>
                    <a:pt x="606790" y="415433"/>
                  </a:lnTo>
                  <a:lnTo>
                    <a:pt x="615077" y="422196"/>
                  </a:lnTo>
                  <a:lnTo>
                    <a:pt x="614315" y="433816"/>
                  </a:lnTo>
                  <a:lnTo>
                    <a:pt x="607552" y="442674"/>
                  </a:lnTo>
                  <a:lnTo>
                    <a:pt x="608886" y="453533"/>
                  </a:lnTo>
                  <a:lnTo>
                    <a:pt x="595932" y="458200"/>
                  </a:lnTo>
                  <a:cubicBezTo>
                    <a:pt x="595932" y="458200"/>
                    <a:pt x="593360" y="455628"/>
                    <a:pt x="593360" y="467820"/>
                  </a:cubicBezTo>
                  <a:cubicBezTo>
                    <a:pt x="593360" y="480012"/>
                    <a:pt x="598027" y="473250"/>
                    <a:pt x="598027" y="473250"/>
                  </a:cubicBezTo>
                  <a:lnTo>
                    <a:pt x="588407" y="492395"/>
                  </a:lnTo>
                  <a:lnTo>
                    <a:pt x="597456" y="494490"/>
                  </a:lnTo>
                  <a:lnTo>
                    <a:pt x="617172" y="510016"/>
                  </a:lnTo>
                  <a:lnTo>
                    <a:pt x="615077" y="530495"/>
                  </a:lnTo>
                  <a:lnTo>
                    <a:pt x="621268" y="530495"/>
                  </a:lnTo>
                  <a:lnTo>
                    <a:pt x="625173" y="519636"/>
                  </a:lnTo>
                  <a:lnTo>
                    <a:pt x="643080" y="531828"/>
                  </a:lnTo>
                  <a:lnTo>
                    <a:pt x="642319" y="536781"/>
                  </a:lnTo>
                  <a:lnTo>
                    <a:pt x="654034" y="536781"/>
                  </a:lnTo>
                  <a:lnTo>
                    <a:pt x="654796" y="568690"/>
                  </a:lnTo>
                  <a:lnTo>
                    <a:pt x="644414" y="568214"/>
                  </a:lnTo>
                  <a:lnTo>
                    <a:pt x="642319" y="580406"/>
                  </a:lnTo>
                  <a:lnTo>
                    <a:pt x="645176" y="596694"/>
                  </a:lnTo>
                  <a:lnTo>
                    <a:pt x="641080" y="604980"/>
                  </a:lnTo>
                  <a:lnTo>
                    <a:pt x="648605" y="625459"/>
                  </a:lnTo>
                  <a:lnTo>
                    <a:pt x="662130" y="628031"/>
                  </a:lnTo>
                  <a:lnTo>
                    <a:pt x="659559" y="643080"/>
                  </a:lnTo>
                  <a:lnTo>
                    <a:pt x="643271" y="641747"/>
                  </a:lnTo>
                  <a:lnTo>
                    <a:pt x="643271" y="659368"/>
                  </a:lnTo>
                  <a:lnTo>
                    <a:pt x="632412" y="659368"/>
                  </a:lnTo>
                  <a:lnTo>
                    <a:pt x="633651" y="668988"/>
                  </a:lnTo>
                  <a:lnTo>
                    <a:pt x="619363" y="702993"/>
                  </a:lnTo>
                  <a:lnTo>
                    <a:pt x="623554" y="706612"/>
                  </a:lnTo>
                  <a:lnTo>
                    <a:pt x="625078" y="707088"/>
                  </a:lnTo>
                  <a:lnTo>
                    <a:pt x="634413" y="708422"/>
                  </a:lnTo>
                  <a:lnTo>
                    <a:pt x="624793" y="707088"/>
                  </a:lnTo>
                  <a:lnTo>
                    <a:pt x="611838" y="730425"/>
                  </a:lnTo>
                  <a:lnTo>
                    <a:pt x="601456" y="726805"/>
                  </a:lnTo>
                  <a:lnTo>
                    <a:pt x="599361" y="741283"/>
                  </a:lnTo>
                  <a:lnTo>
                    <a:pt x="585835" y="743379"/>
                  </a:lnTo>
                  <a:cubicBezTo>
                    <a:pt x="585835" y="743379"/>
                    <a:pt x="583740" y="741855"/>
                    <a:pt x="582978" y="755571"/>
                  </a:cubicBezTo>
                  <a:cubicBezTo>
                    <a:pt x="582406" y="769287"/>
                    <a:pt x="576215" y="760238"/>
                    <a:pt x="576215" y="760238"/>
                  </a:cubicBezTo>
                  <a:lnTo>
                    <a:pt x="566119" y="763095"/>
                  </a:lnTo>
                  <a:lnTo>
                    <a:pt x="560689" y="773192"/>
                  </a:lnTo>
                  <a:cubicBezTo>
                    <a:pt x="560689" y="773192"/>
                    <a:pt x="553164" y="769287"/>
                    <a:pt x="539448" y="776049"/>
                  </a:cubicBezTo>
                  <a:cubicBezTo>
                    <a:pt x="525732" y="782812"/>
                    <a:pt x="534019" y="769858"/>
                    <a:pt x="534019" y="769858"/>
                  </a:cubicBezTo>
                  <a:lnTo>
                    <a:pt x="525732" y="768525"/>
                  </a:lnTo>
                  <a:lnTo>
                    <a:pt x="523923" y="773192"/>
                  </a:lnTo>
                  <a:lnTo>
                    <a:pt x="504682" y="772716"/>
                  </a:lnTo>
                  <a:lnTo>
                    <a:pt x="500015" y="778145"/>
                  </a:lnTo>
                  <a:lnTo>
                    <a:pt x="485537" y="771192"/>
                  </a:lnTo>
                  <a:lnTo>
                    <a:pt x="484203" y="756428"/>
                  </a:lnTo>
                  <a:lnTo>
                    <a:pt x="457533" y="759000"/>
                  </a:lnTo>
                  <a:lnTo>
                    <a:pt x="456200" y="754332"/>
                  </a:lnTo>
                  <a:lnTo>
                    <a:pt x="449437" y="754332"/>
                  </a:lnTo>
                  <a:lnTo>
                    <a:pt x="448675" y="763667"/>
                  </a:lnTo>
                  <a:lnTo>
                    <a:pt x="441150" y="764429"/>
                  </a:lnTo>
                  <a:lnTo>
                    <a:pt x="441150" y="771192"/>
                  </a:lnTo>
                  <a:lnTo>
                    <a:pt x="434388" y="774811"/>
                  </a:lnTo>
                  <a:lnTo>
                    <a:pt x="433054" y="782812"/>
                  </a:lnTo>
                  <a:lnTo>
                    <a:pt x="425529" y="784146"/>
                  </a:lnTo>
                  <a:lnTo>
                    <a:pt x="420100" y="779478"/>
                  </a:lnTo>
                  <a:lnTo>
                    <a:pt x="407146" y="778716"/>
                  </a:lnTo>
                  <a:cubicBezTo>
                    <a:pt x="408194" y="779764"/>
                    <a:pt x="406670" y="778716"/>
                    <a:pt x="405051" y="769382"/>
                  </a:cubicBezTo>
                  <a:lnTo>
                    <a:pt x="390763" y="777383"/>
                  </a:lnTo>
                  <a:lnTo>
                    <a:pt x="384572" y="775287"/>
                  </a:lnTo>
                  <a:lnTo>
                    <a:pt x="395430" y="753475"/>
                  </a:lnTo>
                  <a:lnTo>
                    <a:pt x="381143" y="754809"/>
                  </a:lnTo>
                  <a:lnTo>
                    <a:pt x="367427" y="737949"/>
                  </a:lnTo>
                  <a:lnTo>
                    <a:pt x="366094" y="718804"/>
                  </a:lnTo>
                  <a:lnTo>
                    <a:pt x="375714" y="718042"/>
                  </a:lnTo>
                  <a:lnTo>
                    <a:pt x="378286" y="722995"/>
                  </a:lnTo>
                  <a:lnTo>
                    <a:pt x="387334" y="714708"/>
                  </a:lnTo>
                  <a:lnTo>
                    <a:pt x="383715" y="707184"/>
                  </a:lnTo>
                  <a:lnTo>
                    <a:pt x="359807" y="708517"/>
                  </a:lnTo>
                  <a:lnTo>
                    <a:pt x="345043" y="691658"/>
                  </a:lnTo>
                  <a:lnTo>
                    <a:pt x="341424" y="675370"/>
                  </a:lnTo>
                  <a:lnTo>
                    <a:pt x="326660" y="674608"/>
                  </a:lnTo>
                  <a:lnTo>
                    <a:pt x="325136" y="684705"/>
                  </a:lnTo>
                  <a:lnTo>
                    <a:pt x="319135" y="684705"/>
                  </a:lnTo>
                  <a:lnTo>
                    <a:pt x="313706" y="699183"/>
                  </a:lnTo>
                  <a:lnTo>
                    <a:pt x="300752" y="697087"/>
                  </a:lnTo>
                  <a:lnTo>
                    <a:pt x="297894" y="697087"/>
                  </a:lnTo>
                  <a:lnTo>
                    <a:pt x="292465" y="701754"/>
                  </a:lnTo>
                  <a:lnTo>
                    <a:pt x="284178" y="701278"/>
                  </a:lnTo>
                  <a:lnTo>
                    <a:pt x="282369" y="715566"/>
                  </a:lnTo>
                  <a:lnTo>
                    <a:pt x="266557" y="710136"/>
                  </a:lnTo>
                  <a:lnTo>
                    <a:pt x="262366" y="718137"/>
                  </a:lnTo>
                  <a:lnTo>
                    <a:pt x="258461" y="710613"/>
                  </a:lnTo>
                  <a:lnTo>
                    <a:pt x="244745" y="712137"/>
                  </a:lnTo>
                  <a:lnTo>
                    <a:pt x="237982" y="720138"/>
                  </a:lnTo>
                  <a:lnTo>
                    <a:pt x="230934" y="722233"/>
                  </a:lnTo>
                  <a:lnTo>
                    <a:pt x="220837" y="710041"/>
                  </a:lnTo>
                  <a:lnTo>
                    <a:pt x="202930" y="720900"/>
                  </a:lnTo>
                  <a:lnTo>
                    <a:pt x="203692" y="710517"/>
                  </a:lnTo>
                  <a:lnTo>
                    <a:pt x="190262" y="707184"/>
                  </a:lnTo>
                  <a:lnTo>
                    <a:pt x="188166" y="697087"/>
                  </a:lnTo>
                  <a:lnTo>
                    <a:pt x="165592" y="694230"/>
                  </a:lnTo>
                  <a:lnTo>
                    <a:pt x="164259" y="680704"/>
                  </a:lnTo>
                  <a:lnTo>
                    <a:pt x="177784" y="679942"/>
                  </a:lnTo>
                  <a:lnTo>
                    <a:pt x="175212" y="663654"/>
                  </a:lnTo>
                  <a:lnTo>
                    <a:pt x="180642" y="659463"/>
                  </a:lnTo>
                  <a:lnTo>
                    <a:pt x="177308" y="645176"/>
                  </a:lnTo>
                  <a:lnTo>
                    <a:pt x="169783" y="646509"/>
                  </a:lnTo>
                  <a:lnTo>
                    <a:pt x="167688" y="635651"/>
                  </a:lnTo>
                  <a:lnTo>
                    <a:pt x="158067" y="626031"/>
                  </a:lnTo>
                  <a:lnTo>
                    <a:pt x="159401" y="613839"/>
                  </a:lnTo>
                  <a:lnTo>
                    <a:pt x="154734" y="610981"/>
                  </a:lnTo>
                  <a:lnTo>
                    <a:pt x="144351" y="620601"/>
                  </a:lnTo>
                  <a:lnTo>
                    <a:pt x="119967" y="620601"/>
                  </a:lnTo>
                  <a:lnTo>
                    <a:pt x="94536" y="613839"/>
                  </a:lnTo>
                  <a:lnTo>
                    <a:pt x="94536" y="620601"/>
                  </a:lnTo>
                  <a:lnTo>
                    <a:pt x="85677" y="622697"/>
                  </a:lnTo>
                  <a:lnTo>
                    <a:pt x="85677" y="613077"/>
                  </a:lnTo>
                  <a:lnTo>
                    <a:pt x="64722" y="611743"/>
                  </a:lnTo>
                  <a:lnTo>
                    <a:pt x="64722" y="602885"/>
                  </a:lnTo>
                  <a:lnTo>
                    <a:pt x="58531" y="602123"/>
                  </a:lnTo>
                  <a:lnTo>
                    <a:pt x="59293" y="594122"/>
                  </a:lnTo>
                  <a:lnTo>
                    <a:pt x="66056" y="590502"/>
                  </a:lnTo>
                  <a:lnTo>
                    <a:pt x="64722" y="569547"/>
                  </a:lnTo>
                  <a:lnTo>
                    <a:pt x="54340" y="566214"/>
                  </a:lnTo>
                  <a:lnTo>
                    <a:pt x="45006" y="547068"/>
                  </a:lnTo>
                  <a:lnTo>
                    <a:pt x="44529" y="527352"/>
                  </a:lnTo>
                  <a:lnTo>
                    <a:pt x="34147" y="525256"/>
                  </a:lnTo>
                  <a:lnTo>
                    <a:pt x="29956" y="517731"/>
                  </a:lnTo>
                  <a:lnTo>
                    <a:pt x="6144" y="517731"/>
                  </a:lnTo>
                  <a:lnTo>
                    <a:pt x="4810" y="494681"/>
                  </a:lnTo>
                  <a:lnTo>
                    <a:pt x="9763" y="482203"/>
                  </a:lnTo>
                  <a:lnTo>
                    <a:pt x="3572" y="467916"/>
                  </a:lnTo>
                  <a:lnTo>
                    <a:pt x="11097" y="456295"/>
                  </a:lnTo>
                  <a:lnTo>
                    <a:pt x="9763" y="445437"/>
                  </a:lnTo>
                  <a:lnTo>
                    <a:pt x="17288" y="444960"/>
                  </a:lnTo>
                  <a:lnTo>
                    <a:pt x="16526" y="433626"/>
                  </a:lnTo>
                  <a:close/>
                </a:path>
              </a:pathLst>
            </a:custGeom>
            <a:solidFill>
              <a:srgbClr val="F8F8F8"/>
            </a:solidFill>
            <a:ln w="4763" cap="flat">
              <a:solidFill>
                <a:srgbClr val="18294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uk-UA" sz="9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32" name="Freeform 47">
            <a:extLst>
              <a:ext uri="{FF2B5EF4-FFF2-40B4-BE49-F238E27FC236}">
                <a16:creationId xmlns:a16="http://schemas.microsoft.com/office/drawing/2014/main" id="{38F89684-9D6D-5E45-B29F-B44F7705CE33}"/>
              </a:ext>
            </a:extLst>
          </p:cNvPr>
          <p:cNvSpPr/>
          <p:nvPr/>
        </p:nvSpPr>
        <p:spPr>
          <a:xfrm>
            <a:off x="8848251" y="3208622"/>
            <a:ext cx="536163" cy="453465"/>
          </a:xfrm>
          <a:custGeom>
            <a:avLst/>
            <a:gdLst>
              <a:gd name="connsiteX0" fmla="*/ 129565 w 913004"/>
              <a:gd name="connsiteY0" fmla="*/ 23813 h 888362"/>
              <a:gd name="connsiteX1" fmla="*/ 196240 w 913004"/>
              <a:gd name="connsiteY1" fmla="*/ 26194 h 888362"/>
              <a:gd name="connsiteX2" fmla="*/ 212909 w 913004"/>
              <a:gd name="connsiteY2" fmla="*/ 23813 h 888362"/>
              <a:gd name="connsiteX3" fmla="*/ 224815 w 913004"/>
              <a:gd name="connsiteY3" fmla="*/ 11906 h 888362"/>
              <a:gd name="connsiteX4" fmla="*/ 246246 w 913004"/>
              <a:gd name="connsiteY4" fmla="*/ 2381 h 888362"/>
              <a:gd name="connsiteX5" fmla="*/ 253390 w 913004"/>
              <a:gd name="connsiteY5" fmla="*/ 0 h 888362"/>
              <a:gd name="connsiteX6" fmla="*/ 351021 w 913004"/>
              <a:gd name="connsiteY6" fmla="*/ 2381 h 888362"/>
              <a:gd name="connsiteX7" fmla="*/ 353402 w 913004"/>
              <a:gd name="connsiteY7" fmla="*/ 14288 h 888362"/>
              <a:gd name="connsiteX8" fmla="*/ 360546 w 913004"/>
              <a:gd name="connsiteY8" fmla="*/ 19050 h 888362"/>
              <a:gd name="connsiteX9" fmla="*/ 374834 w 913004"/>
              <a:gd name="connsiteY9" fmla="*/ 23813 h 888362"/>
              <a:gd name="connsiteX10" fmla="*/ 396265 w 913004"/>
              <a:gd name="connsiteY10" fmla="*/ 40481 h 888362"/>
              <a:gd name="connsiteX11" fmla="*/ 403409 w 913004"/>
              <a:gd name="connsiteY11" fmla="*/ 45244 h 888362"/>
              <a:gd name="connsiteX12" fmla="*/ 405790 w 913004"/>
              <a:gd name="connsiteY12" fmla="*/ 54769 h 888362"/>
              <a:gd name="connsiteX13" fmla="*/ 408171 w 913004"/>
              <a:gd name="connsiteY13" fmla="*/ 80963 h 888362"/>
              <a:gd name="connsiteX14" fmla="*/ 455796 w 913004"/>
              <a:gd name="connsiteY14" fmla="*/ 100013 h 888362"/>
              <a:gd name="connsiteX15" fmla="*/ 458177 w 913004"/>
              <a:gd name="connsiteY15" fmla="*/ 107156 h 888362"/>
              <a:gd name="connsiteX16" fmla="*/ 467702 w 913004"/>
              <a:gd name="connsiteY16" fmla="*/ 121444 h 888362"/>
              <a:gd name="connsiteX17" fmla="*/ 470084 w 913004"/>
              <a:gd name="connsiteY17" fmla="*/ 150019 h 888362"/>
              <a:gd name="connsiteX18" fmla="*/ 472465 w 913004"/>
              <a:gd name="connsiteY18" fmla="*/ 157163 h 888362"/>
              <a:gd name="connsiteX19" fmla="*/ 489134 w 913004"/>
              <a:gd name="connsiteY19" fmla="*/ 159544 h 888362"/>
              <a:gd name="connsiteX20" fmla="*/ 503421 w 913004"/>
              <a:gd name="connsiteY20" fmla="*/ 164306 h 888362"/>
              <a:gd name="connsiteX21" fmla="*/ 501040 w 913004"/>
              <a:gd name="connsiteY21" fmla="*/ 157163 h 888362"/>
              <a:gd name="connsiteX22" fmla="*/ 489134 w 913004"/>
              <a:gd name="connsiteY22" fmla="*/ 142875 h 888362"/>
              <a:gd name="connsiteX23" fmla="*/ 484371 w 913004"/>
              <a:gd name="connsiteY23" fmla="*/ 135731 h 888362"/>
              <a:gd name="connsiteX24" fmla="*/ 486752 w 913004"/>
              <a:gd name="connsiteY24" fmla="*/ 121444 h 888362"/>
              <a:gd name="connsiteX25" fmla="*/ 501040 w 913004"/>
              <a:gd name="connsiteY25" fmla="*/ 116681 h 888362"/>
              <a:gd name="connsiteX26" fmla="*/ 508184 w 913004"/>
              <a:gd name="connsiteY26" fmla="*/ 114300 h 888362"/>
              <a:gd name="connsiteX27" fmla="*/ 574859 w 913004"/>
              <a:gd name="connsiteY27" fmla="*/ 116681 h 888362"/>
              <a:gd name="connsiteX28" fmla="*/ 589146 w 913004"/>
              <a:gd name="connsiteY28" fmla="*/ 123825 h 888362"/>
              <a:gd name="connsiteX29" fmla="*/ 598671 w 913004"/>
              <a:gd name="connsiteY29" fmla="*/ 126206 h 888362"/>
              <a:gd name="connsiteX30" fmla="*/ 641534 w 913004"/>
              <a:gd name="connsiteY30" fmla="*/ 128588 h 888362"/>
              <a:gd name="connsiteX31" fmla="*/ 674871 w 913004"/>
              <a:gd name="connsiteY31" fmla="*/ 126206 h 888362"/>
              <a:gd name="connsiteX32" fmla="*/ 677252 w 913004"/>
              <a:gd name="connsiteY32" fmla="*/ 116681 h 888362"/>
              <a:gd name="connsiteX33" fmla="*/ 686777 w 913004"/>
              <a:gd name="connsiteY33" fmla="*/ 107156 h 888362"/>
              <a:gd name="connsiteX34" fmla="*/ 698684 w 913004"/>
              <a:gd name="connsiteY34" fmla="*/ 95250 h 888362"/>
              <a:gd name="connsiteX35" fmla="*/ 705827 w 913004"/>
              <a:gd name="connsiteY35" fmla="*/ 88106 h 888362"/>
              <a:gd name="connsiteX36" fmla="*/ 727259 w 913004"/>
              <a:gd name="connsiteY36" fmla="*/ 76200 h 888362"/>
              <a:gd name="connsiteX37" fmla="*/ 746309 w 913004"/>
              <a:gd name="connsiteY37" fmla="*/ 78581 h 888362"/>
              <a:gd name="connsiteX38" fmla="*/ 748690 w 913004"/>
              <a:gd name="connsiteY38" fmla="*/ 50006 h 888362"/>
              <a:gd name="connsiteX39" fmla="*/ 753452 w 913004"/>
              <a:gd name="connsiteY39" fmla="*/ 30956 h 888362"/>
              <a:gd name="connsiteX40" fmla="*/ 762977 w 913004"/>
              <a:gd name="connsiteY40" fmla="*/ 16669 h 888362"/>
              <a:gd name="connsiteX41" fmla="*/ 774884 w 913004"/>
              <a:gd name="connsiteY41" fmla="*/ 7144 h 888362"/>
              <a:gd name="connsiteX42" fmla="*/ 808221 w 913004"/>
              <a:gd name="connsiteY42" fmla="*/ 11906 h 888362"/>
              <a:gd name="connsiteX43" fmla="*/ 822509 w 913004"/>
              <a:gd name="connsiteY43" fmla="*/ 21431 h 888362"/>
              <a:gd name="connsiteX44" fmla="*/ 843940 w 913004"/>
              <a:gd name="connsiteY44" fmla="*/ 28575 h 888362"/>
              <a:gd name="connsiteX45" fmla="*/ 851084 w 913004"/>
              <a:gd name="connsiteY45" fmla="*/ 30956 h 888362"/>
              <a:gd name="connsiteX46" fmla="*/ 858227 w 913004"/>
              <a:gd name="connsiteY46" fmla="*/ 33338 h 888362"/>
              <a:gd name="connsiteX47" fmla="*/ 870134 w 913004"/>
              <a:gd name="connsiteY47" fmla="*/ 35719 h 888362"/>
              <a:gd name="connsiteX48" fmla="*/ 884421 w 913004"/>
              <a:gd name="connsiteY48" fmla="*/ 40481 h 888362"/>
              <a:gd name="connsiteX49" fmla="*/ 891565 w 913004"/>
              <a:gd name="connsiteY49" fmla="*/ 88106 h 888362"/>
              <a:gd name="connsiteX50" fmla="*/ 896327 w 913004"/>
              <a:gd name="connsiteY50" fmla="*/ 109538 h 888362"/>
              <a:gd name="connsiteX51" fmla="*/ 893946 w 913004"/>
              <a:gd name="connsiteY51" fmla="*/ 140494 h 888362"/>
              <a:gd name="connsiteX52" fmla="*/ 891565 w 913004"/>
              <a:gd name="connsiteY52" fmla="*/ 150019 h 888362"/>
              <a:gd name="connsiteX53" fmla="*/ 884421 w 913004"/>
              <a:gd name="connsiteY53" fmla="*/ 154781 h 888362"/>
              <a:gd name="connsiteX54" fmla="*/ 865371 w 913004"/>
              <a:gd name="connsiteY54" fmla="*/ 159544 h 888362"/>
              <a:gd name="connsiteX55" fmla="*/ 851084 w 913004"/>
              <a:gd name="connsiteY55" fmla="*/ 161925 h 888362"/>
              <a:gd name="connsiteX56" fmla="*/ 836796 w 913004"/>
              <a:gd name="connsiteY56" fmla="*/ 166688 h 888362"/>
              <a:gd name="connsiteX57" fmla="*/ 827271 w 913004"/>
              <a:gd name="connsiteY57" fmla="*/ 169069 h 888362"/>
              <a:gd name="connsiteX58" fmla="*/ 812984 w 913004"/>
              <a:gd name="connsiteY58" fmla="*/ 178594 h 888362"/>
              <a:gd name="connsiteX59" fmla="*/ 803459 w 913004"/>
              <a:gd name="connsiteY59" fmla="*/ 190500 h 888362"/>
              <a:gd name="connsiteX60" fmla="*/ 798696 w 913004"/>
              <a:gd name="connsiteY60" fmla="*/ 197644 h 888362"/>
              <a:gd name="connsiteX61" fmla="*/ 796315 w 913004"/>
              <a:gd name="connsiteY61" fmla="*/ 204788 h 888362"/>
              <a:gd name="connsiteX62" fmla="*/ 786790 w 913004"/>
              <a:gd name="connsiteY62" fmla="*/ 219075 h 888362"/>
              <a:gd name="connsiteX63" fmla="*/ 774884 w 913004"/>
              <a:gd name="connsiteY63" fmla="*/ 233363 h 888362"/>
              <a:gd name="connsiteX64" fmla="*/ 777265 w 913004"/>
              <a:gd name="connsiteY64" fmla="*/ 271463 h 888362"/>
              <a:gd name="connsiteX65" fmla="*/ 782027 w 913004"/>
              <a:gd name="connsiteY65" fmla="*/ 278606 h 888362"/>
              <a:gd name="connsiteX66" fmla="*/ 784409 w 913004"/>
              <a:gd name="connsiteY66" fmla="*/ 285750 h 888362"/>
              <a:gd name="connsiteX67" fmla="*/ 779646 w 913004"/>
              <a:gd name="connsiteY67" fmla="*/ 316706 h 888362"/>
              <a:gd name="connsiteX68" fmla="*/ 782027 w 913004"/>
              <a:gd name="connsiteY68" fmla="*/ 326231 h 888362"/>
              <a:gd name="connsiteX69" fmla="*/ 789171 w 913004"/>
              <a:gd name="connsiteY69" fmla="*/ 330994 h 888362"/>
              <a:gd name="connsiteX70" fmla="*/ 796315 w 913004"/>
              <a:gd name="connsiteY70" fmla="*/ 333375 h 888362"/>
              <a:gd name="connsiteX71" fmla="*/ 808221 w 913004"/>
              <a:gd name="connsiteY71" fmla="*/ 338138 h 888362"/>
              <a:gd name="connsiteX72" fmla="*/ 815365 w 913004"/>
              <a:gd name="connsiteY72" fmla="*/ 345281 h 888362"/>
              <a:gd name="connsiteX73" fmla="*/ 829652 w 913004"/>
              <a:gd name="connsiteY73" fmla="*/ 354806 h 888362"/>
              <a:gd name="connsiteX74" fmla="*/ 834415 w 913004"/>
              <a:gd name="connsiteY74" fmla="*/ 364331 h 888362"/>
              <a:gd name="connsiteX75" fmla="*/ 839177 w 913004"/>
              <a:gd name="connsiteY75" fmla="*/ 378619 h 888362"/>
              <a:gd name="connsiteX76" fmla="*/ 843940 w 913004"/>
              <a:gd name="connsiteY76" fmla="*/ 388144 h 888362"/>
              <a:gd name="connsiteX77" fmla="*/ 851084 w 913004"/>
              <a:gd name="connsiteY77" fmla="*/ 390525 h 888362"/>
              <a:gd name="connsiteX78" fmla="*/ 872515 w 913004"/>
              <a:gd name="connsiteY78" fmla="*/ 397669 h 888362"/>
              <a:gd name="connsiteX79" fmla="*/ 896327 w 913004"/>
              <a:gd name="connsiteY79" fmla="*/ 404813 h 888362"/>
              <a:gd name="connsiteX80" fmla="*/ 903471 w 913004"/>
              <a:gd name="connsiteY80" fmla="*/ 409575 h 888362"/>
              <a:gd name="connsiteX81" fmla="*/ 912996 w 913004"/>
              <a:gd name="connsiteY81" fmla="*/ 423863 h 888362"/>
              <a:gd name="connsiteX82" fmla="*/ 910615 w 913004"/>
              <a:gd name="connsiteY82" fmla="*/ 471488 h 888362"/>
              <a:gd name="connsiteX83" fmla="*/ 908234 w 913004"/>
              <a:gd name="connsiteY83" fmla="*/ 478631 h 888362"/>
              <a:gd name="connsiteX84" fmla="*/ 905852 w 913004"/>
              <a:gd name="connsiteY84" fmla="*/ 490538 h 888362"/>
              <a:gd name="connsiteX85" fmla="*/ 879659 w 913004"/>
              <a:gd name="connsiteY85" fmla="*/ 488156 h 888362"/>
              <a:gd name="connsiteX86" fmla="*/ 872515 w 913004"/>
              <a:gd name="connsiteY86" fmla="*/ 481013 h 888362"/>
              <a:gd name="connsiteX87" fmla="*/ 858227 w 913004"/>
              <a:gd name="connsiteY87" fmla="*/ 473869 h 888362"/>
              <a:gd name="connsiteX88" fmla="*/ 824890 w 913004"/>
              <a:gd name="connsiteY88" fmla="*/ 471488 h 888362"/>
              <a:gd name="connsiteX89" fmla="*/ 817746 w 913004"/>
              <a:gd name="connsiteY89" fmla="*/ 473869 h 888362"/>
              <a:gd name="connsiteX90" fmla="*/ 815365 w 913004"/>
              <a:gd name="connsiteY90" fmla="*/ 500063 h 888362"/>
              <a:gd name="connsiteX91" fmla="*/ 812984 w 913004"/>
              <a:gd name="connsiteY91" fmla="*/ 507206 h 888362"/>
              <a:gd name="connsiteX92" fmla="*/ 810602 w 913004"/>
              <a:gd name="connsiteY92" fmla="*/ 528638 h 888362"/>
              <a:gd name="connsiteX93" fmla="*/ 779646 w 913004"/>
              <a:gd name="connsiteY93" fmla="*/ 523875 h 888362"/>
              <a:gd name="connsiteX94" fmla="*/ 743927 w 913004"/>
              <a:gd name="connsiteY94" fmla="*/ 521494 h 888362"/>
              <a:gd name="connsiteX95" fmla="*/ 736784 w 913004"/>
              <a:gd name="connsiteY95" fmla="*/ 514350 h 888362"/>
              <a:gd name="connsiteX96" fmla="*/ 732021 w 913004"/>
              <a:gd name="connsiteY96" fmla="*/ 504825 h 888362"/>
              <a:gd name="connsiteX97" fmla="*/ 724877 w 913004"/>
              <a:gd name="connsiteY97" fmla="*/ 502444 h 888362"/>
              <a:gd name="connsiteX98" fmla="*/ 710590 w 913004"/>
              <a:gd name="connsiteY98" fmla="*/ 504825 h 888362"/>
              <a:gd name="connsiteX99" fmla="*/ 708209 w 913004"/>
              <a:gd name="connsiteY99" fmla="*/ 511969 h 888362"/>
              <a:gd name="connsiteX100" fmla="*/ 705827 w 913004"/>
              <a:gd name="connsiteY100" fmla="*/ 561975 h 888362"/>
              <a:gd name="connsiteX101" fmla="*/ 698684 w 913004"/>
              <a:gd name="connsiteY101" fmla="*/ 566738 h 888362"/>
              <a:gd name="connsiteX102" fmla="*/ 684396 w 913004"/>
              <a:gd name="connsiteY102" fmla="*/ 571500 h 888362"/>
              <a:gd name="connsiteX103" fmla="*/ 660584 w 913004"/>
              <a:gd name="connsiteY103" fmla="*/ 569119 h 888362"/>
              <a:gd name="connsiteX104" fmla="*/ 651059 w 913004"/>
              <a:gd name="connsiteY104" fmla="*/ 554831 h 888362"/>
              <a:gd name="connsiteX105" fmla="*/ 617721 w 913004"/>
              <a:gd name="connsiteY105" fmla="*/ 552450 h 888362"/>
              <a:gd name="connsiteX106" fmla="*/ 610577 w 913004"/>
              <a:gd name="connsiteY106" fmla="*/ 545306 h 888362"/>
              <a:gd name="connsiteX107" fmla="*/ 605815 w 913004"/>
              <a:gd name="connsiteY107" fmla="*/ 538163 h 888362"/>
              <a:gd name="connsiteX108" fmla="*/ 577240 w 913004"/>
              <a:gd name="connsiteY108" fmla="*/ 540544 h 888362"/>
              <a:gd name="connsiteX109" fmla="*/ 574859 w 913004"/>
              <a:gd name="connsiteY109" fmla="*/ 566738 h 888362"/>
              <a:gd name="connsiteX110" fmla="*/ 567715 w 913004"/>
              <a:gd name="connsiteY110" fmla="*/ 573881 h 888362"/>
              <a:gd name="connsiteX111" fmla="*/ 572477 w 913004"/>
              <a:gd name="connsiteY111" fmla="*/ 595313 h 888362"/>
              <a:gd name="connsiteX112" fmla="*/ 577240 w 913004"/>
              <a:gd name="connsiteY112" fmla="*/ 621506 h 888362"/>
              <a:gd name="connsiteX113" fmla="*/ 586765 w 913004"/>
              <a:gd name="connsiteY113" fmla="*/ 635794 h 888362"/>
              <a:gd name="connsiteX114" fmla="*/ 589146 w 913004"/>
              <a:gd name="connsiteY114" fmla="*/ 645319 h 888362"/>
              <a:gd name="connsiteX115" fmla="*/ 596290 w 913004"/>
              <a:gd name="connsiteY115" fmla="*/ 652463 h 888362"/>
              <a:gd name="connsiteX116" fmla="*/ 601052 w 913004"/>
              <a:gd name="connsiteY116" fmla="*/ 659606 h 888362"/>
              <a:gd name="connsiteX117" fmla="*/ 608196 w 913004"/>
              <a:gd name="connsiteY117" fmla="*/ 669131 h 888362"/>
              <a:gd name="connsiteX118" fmla="*/ 610577 w 913004"/>
              <a:gd name="connsiteY118" fmla="*/ 690563 h 888362"/>
              <a:gd name="connsiteX119" fmla="*/ 612959 w 913004"/>
              <a:gd name="connsiteY119" fmla="*/ 697706 h 888362"/>
              <a:gd name="connsiteX120" fmla="*/ 620102 w 913004"/>
              <a:gd name="connsiteY120" fmla="*/ 704850 h 888362"/>
              <a:gd name="connsiteX121" fmla="*/ 617721 w 913004"/>
              <a:gd name="connsiteY121" fmla="*/ 726281 h 888362"/>
              <a:gd name="connsiteX122" fmla="*/ 610577 w 913004"/>
              <a:gd name="connsiteY122" fmla="*/ 728663 h 888362"/>
              <a:gd name="connsiteX123" fmla="*/ 593909 w 913004"/>
              <a:gd name="connsiteY123" fmla="*/ 735806 h 888362"/>
              <a:gd name="connsiteX124" fmla="*/ 586765 w 913004"/>
              <a:gd name="connsiteY124" fmla="*/ 740569 h 888362"/>
              <a:gd name="connsiteX125" fmla="*/ 572477 w 913004"/>
              <a:gd name="connsiteY125" fmla="*/ 738188 h 888362"/>
              <a:gd name="connsiteX126" fmla="*/ 562952 w 913004"/>
              <a:gd name="connsiteY126" fmla="*/ 740569 h 888362"/>
              <a:gd name="connsiteX127" fmla="*/ 565334 w 913004"/>
              <a:gd name="connsiteY127" fmla="*/ 754856 h 888362"/>
              <a:gd name="connsiteX128" fmla="*/ 579621 w 913004"/>
              <a:gd name="connsiteY128" fmla="*/ 764381 h 888362"/>
              <a:gd name="connsiteX129" fmla="*/ 586765 w 913004"/>
              <a:gd name="connsiteY129" fmla="*/ 792956 h 888362"/>
              <a:gd name="connsiteX130" fmla="*/ 593909 w 913004"/>
              <a:gd name="connsiteY130" fmla="*/ 814388 h 888362"/>
              <a:gd name="connsiteX131" fmla="*/ 601052 w 913004"/>
              <a:gd name="connsiteY131" fmla="*/ 835819 h 888362"/>
              <a:gd name="connsiteX132" fmla="*/ 603434 w 913004"/>
              <a:gd name="connsiteY132" fmla="*/ 842963 h 888362"/>
              <a:gd name="connsiteX133" fmla="*/ 601052 w 913004"/>
              <a:gd name="connsiteY133" fmla="*/ 862013 h 888362"/>
              <a:gd name="connsiteX134" fmla="*/ 598671 w 913004"/>
              <a:gd name="connsiteY134" fmla="*/ 869156 h 888362"/>
              <a:gd name="connsiteX135" fmla="*/ 582002 w 913004"/>
              <a:gd name="connsiteY135" fmla="*/ 885825 h 888362"/>
              <a:gd name="connsiteX136" fmla="*/ 546284 w 913004"/>
              <a:gd name="connsiteY136" fmla="*/ 888206 h 888362"/>
              <a:gd name="connsiteX137" fmla="*/ 515327 w 913004"/>
              <a:gd name="connsiteY137" fmla="*/ 885825 h 888362"/>
              <a:gd name="connsiteX138" fmla="*/ 510565 w 913004"/>
              <a:gd name="connsiteY138" fmla="*/ 871538 h 888362"/>
              <a:gd name="connsiteX139" fmla="*/ 503421 w 913004"/>
              <a:gd name="connsiteY139" fmla="*/ 866775 h 888362"/>
              <a:gd name="connsiteX140" fmla="*/ 491515 w 913004"/>
              <a:gd name="connsiteY140" fmla="*/ 845344 h 888362"/>
              <a:gd name="connsiteX141" fmla="*/ 479609 w 913004"/>
              <a:gd name="connsiteY141" fmla="*/ 826294 h 888362"/>
              <a:gd name="connsiteX142" fmla="*/ 472465 w 913004"/>
              <a:gd name="connsiteY142" fmla="*/ 802481 h 888362"/>
              <a:gd name="connsiteX143" fmla="*/ 470084 w 913004"/>
              <a:gd name="connsiteY143" fmla="*/ 795338 h 888362"/>
              <a:gd name="connsiteX144" fmla="*/ 467702 w 913004"/>
              <a:gd name="connsiteY144" fmla="*/ 781050 h 888362"/>
              <a:gd name="connsiteX145" fmla="*/ 465321 w 913004"/>
              <a:gd name="connsiteY145" fmla="*/ 769144 h 888362"/>
              <a:gd name="connsiteX146" fmla="*/ 460559 w 913004"/>
              <a:gd name="connsiteY146" fmla="*/ 752475 h 888362"/>
              <a:gd name="connsiteX147" fmla="*/ 455796 w 913004"/>
              <a:gd name="connsiteY147" fmla="*/ 745331 h 888362"/>
              <a:gd name="connsiteX148" fmla="*/ 453415 w 913004"/>
              <a:gd name="connsiteY148" fmla="*/ 738188 h 888362"/>
              <a:gd name="connsiteX149" fmla="*/ 458177 w 913004"/>
              <a:gd name="connsiteY149" fmla="*/ 723900 h 888362"/>
              <a:gd name="connsiteX150" fmla="*/ 429602 w 913004"/>
              <a:gd name="connsiteY150" fmla="*/ 702469 h 888362"/>
              <a:gd name="connsiteX151" fmla="*/ 431984 w 913004"/>
              <a:gd name="connsiteY151" fmla="*/ 695325 h 888362"/>
              <a:gd name="connsiteX152" fmla="*/ 441509 w 913004"/>
              <a:gd name="connsiteY152" fmla="*/ 681038 h 888362"/>
              <a:gd name="connsiteX153" fmla="*/ 436746 w 913004"/>
              <a:gd name="connsiteY153" fmla="*/ 654844 h 888362"/>
              <a:gd name="connsiteX154" fmla="*/ 427221 w 913004"/>
              <a:gd name="connsiteY154" fmla="*/ 640556 h 888362"/>
              <a:gd name="connsiteX155" fmla="*/ 420077 w 913004"/>
              <a:gd name="connsiteY155" fmla="*/ 635794 h 888362"/>
              <a:gd name="connsiteX156" fmla="*/ 405790 w 913004"/>
              <a:gd name="connsiteY156" fmla="*/ 631031 h 888362"/>
              <a:gd name="connsiteX157" fmla="*/ 401027 w 913004"/>
              <a:gd name="connsiteY157" fmla="*/ 623888 h 888362"/>
              <a:gd name="connsiteX158" fmla="*/ 386740 w 913004"/>
              <a:gd name="connsiteY158" fmla="*/ 628650 h 888362"/>
              <a:gd name="connsiteX159" fmla="*/ 374834 w 913004"/>
              <a:gd name="connsiteY159" fmla="*/ 619125 h 888362"/>
              <a:gd name="connsiteX160" fmla="*/ 377215 w 913004"/>
              <a:gd name="connsiteY160" fmla="*/ 609600 h 888362"/>
              <a:gd name="connsiteX161" fmla="*/ 374834 w 913004"/>
              <a:gd name="connsiteY161" fmla="*/ 595313 h 888362"/>
              <a:gd name="connsiteX162" fmla="*/ 351021 w 913004"/>
              <a:gd name="connsiteY162" fmla="*/ 585788 h 888362"/>
              <a:gd name="connsiteX163" fmla="*/ 322446 w 913004"/>
              <a:gd name="connsiteY163" fmla="*/ 542925 h 888362"/>
              <a:gd name="connsiteX164" fmla="*/ 315302 w 913004"/>
              <a:gd name="connsiteY164" fmla="*/ 547688 h 888362"/>
              <a:gd name="connsiteX165" fmla="*/ 308159 w 913004"/>
              <a:gd name="connsiteY165" fmla="*/ 545306 h 888362"/>
              <a:gd name="connsiteX166" fmla="*/ 296252 w 913004"/>
              <a:gd name="connsiteY166" fmla="*/ 528638 h 888362"/>
              <a:gd name="connsiteX167" fmla="*/ 289109 w 913004"/>
              <a:gd name="connsiteY167" fmla="*/ 521494 h 888362"/>
              <a:gd name="connsiteX168" fmla="*/ 289109 w 913004"/>
              <a:gd name="connsiteY168" fmla="*/ 500063 h 888362"/>
              <a:gd name="connsiteX169" fmla="*/ 303396 w 913004"/>
              <a:gd name="connsiteY169" fmla="*/ 495300 h 888362"/>
              <a:gd name="connsiteX170" fmla="*/ 305777 w 913004"/>
              <a:gd name="connsiteY170" fmla="*/ 488156 h 888362"/>
              <a:gd name="connsiteX171" fmla="*/ 298634 w 913004"/>
              <a:gd name="connsiteY171" fmla="*/ 469106 h 888362"/>
              <a:gd name="connsiteX172" fmla="*/ 291490 w 913004"/>
              <a:gd name="connsiteY172" fmla="*/ 464344 h 888362"/>
              <a:gd name="connsiteX173" fmla="*/ 286727 w 913004"/>
              <a:gd name="connsiteY173" fmla="*/ 457200 h 888362"/>
              <a:gd name="connsiteX174" fmla="*/ 272440 w 913004"/>
              <a:gd name="connsiteY174" fmla="*/ 447675 h 888362"/>
              <a:gd name="connsiteX175" fmla="*/ 258152 w 913004"/>
              <a:gd name="connsiteY175" fmla="*/ 440531 h 888362"/>
              <a:gd name="connsiteX176" fmla="*/ 243865 w 913004"/>
              <a:gd name="connsiteY176" fmla="*/ 428625 h 888362"/>
              <a:gd name="connsiteX177" fmla="*/ 236721 w 913004"/>
              <a:gd name="connsiteY177" fmla="*/ 426244 h 888362"/>
              <a:gd name="connsiteX178" fmla="*/ 229577 w 913004"/>
              <a:gd name="connsiteY178" fmla="*/ 419100 h 888362"/>
              <a:gd name="connsiteX179" fmla="*/ 220052 w 913004"/>
              <a:gd name="connsiteY179" fmla="*/ 414338 h 888362"/>
              <a:gd name="connsiteX180" fmla="*/ 205765 w 913004"/>
              <a:gd name="connsiteY180" fmla="*/ 392906 h 888362"/>
              <a:gd name="connsiteX181" fmla="*/ 201002 w 913004"/>
              <a:gd name="connsiteY181" fmla="*/ 385763 h 888362"/>
              <a:gd name="connsiteX182" fmla="*/ 189096 w 913004"/>
              <a:gd name="connsiteY182" fmla="*/ 371475 h 888362"/>
              <a:gd name="connsiteX183" fmla="*/ 184334 w 913004"/>
              <a:gd name="connsiteY183" fmla="*/ 357188 h 888362"/>
              <a:gd name="connsiteX184" fmla="*/ 181952 w 913004"/>
              <a:gd name="connsiteY184" fmla="*/ 350044 h 888362"/>
              <a:gd name="connsiteX185" fmla="*/ 179571 w 913004"/>
              <a:gd name="connsiteY185" fmla="*/ 340519 h 888362"/>
              <a:gd name="connsiteX186" fmla="*/ 165284 w 913004"/>
              <a:gd name="connsiteY186" fmla="*/ 333375 h 888362"/>
              <a:gd name="connsiteX187" fmla="*/ 96227 w 913004"/>
              <a:gd name="connsiteY187" fmla="*/ 330994 h 888362"/>
              <a:gd name="connsiteX188" fmla="*/ 81940 w 913004"/>
              <a:gd name="connsiteY188" fmla="*/ 326231 h 888362"/>
              <a:gd name="connsiteX189" fmla="*/ 74796 w 913004"/>
              <a:gd name="connsiteY189" fmla="*/ 323850 h 888362"/>
              <a:gd name="connsiteX190" fmla="*/ 79559 w 913004"/>
              <a:gd name="connsiteY190" fmla="*/ 330994 h 888362"/>
              <a:gd name="connsiteX191" fmla="*/ 77177 w 913004"/>
              <a:gd name="connsiteY191" fmla="*/ 357188 h 888362"/>
              <a:gd name="connsiteX192" fmla="*/ 65271 w 913004"/>
              <a:gd name="connsiteY192" fmla="*/ 366713 h 888362"/>
              <a:gd name="connsiteX193" fmla="*/ 48602 w 913004"/>
              <a:gd name="connsiteY193" fmla="*/ 373856 h 888362"/>
              <a:gd name="connsiteX194" fmla="*/ 29552 w 913004"/>
              <a:gd name="connsiteY194" fmla="*/ 371475 h 888362"/>
              <a:gd name="connsiteX195" fmla="*/ 20027 w 913004"/>
              <a:gd name="connsiteY195" fmla="*/ 369094 h 888362"/>
              <a:gd name="connsiteX196" fmla="*/ 977 w 913004"/>
              <a:gd name="connsiteY196" fmla="*/ 366713 h 888362"/>
              <a:gd name="connsiteX197" fmla="*/ 5740 w 913004"/>
              <a:gd name="connsiteY197" fmla="*/ 352425 h 888362"/>
              <a:gd name="connsiteX198" fmla="*/ 15265 w 913004"/>
              <a:gd name="connsiteY198" fmla="*/ 338138 h 888362"/>
              <a:gd name="connsiteX199" fmla="*/ 24790 w 913004"/>
              <a:gd name="connsiteY199" fmla="*/ 283369 h 888362"/>
              <a:gd name="connsiteX200" fmla="*/ 31934 w 913004"/>
              <a:gd name="connsiteY200" fmla="*/ 278606 h 888362"/>
              <a:gd name="connsiteX201" fmla="*/ 29552 w 913004"/>
              <a:gd name="connsiteY201" fmla="*/ 259556 h 888362"/>
              <a:gd name="connsiteX202" fmla="*/ 29552 w 913004"/>
              <a:gd name="connsiteY202" fmla="*/ 226219 h 888362"/>
              <a:gd name="connsiteX203" fmla="*/ 43840 w 913004"/>
              <a:gd name="connsiteY203" fmla="*/ 219075 h 888362"/>
              <a:gd name="connsiteX204" fmla="*/ 48602 w 913004"/>
              <a:gd name="connsiteY204" fmla="*/ 211931 h 888362"/>
              <a:gd name="connsiteX205" fmla="*/ 55746 w 913004"/>
              <a:gd name="connsiteY205" fmla="*/ 204788 h 888362"/>
              <a:gd name="connsiteX206" fmla="*/ 53365 w 913004"/>
              <a:gd name="connsiteY206" fmla="*/ 185738 h 888362"/>
              <a:gd name="connsiteX207" fmla="*/ 43840 w 913004"/>
              <a:gd name="connsiteY207" fmla="*/ 171450 h 888362"/>
              <a:gd name="connsiteX208" fmla="*/ 46221 w 913004"/>
              <a:gd name="connsiteY208" fmla="*/ 159544 h 888362"/>
              <a:gd name="connsiteX209" fmla="*/ 53365 w 913004"/>
              <a:gd name="connsiteY209" fmla="*/ 157163 h 888362"/>
              <a:gd name="connsiteX210" fmla="*/ 67652 w 913004"/>
              <a:gd name="connsiteY210" fmla="*/ 147638 h 888362"/>
              <a:gd name="connsiteX211" fmla="*/ 77177 w 913004"/>
              <a:gd name="connsiteY211" fmla="*/ 142875 h 888362"/>
              <a:gd name="connsiteX212" fmla="*/ 84321 w 913004"/>
              <a:gd name="connsiteY212" fmla="*/ 135731 h 888362"/>
              <a:gd name="connsiteX213" fmla="*/ 93846 w 913004"/>
              <a:gd name="connsiteY213" fmla="*/ 121444 h 888362"/>
              <a:gd name="connsiteX214" fmla="*/ 103371 w 913004"/>
              <a:gd name="connsiteY214" fmla="*/ 116681 h 888362"/>
              <a:gd name="connsiteX215" fmla="*/ 108134 w 913004"/>
              <a:gd name="connsiteY215" fmla="*/ 109538 h 888362"/>
              <a:gd name="connsiteX216" fmla="*/ 103371 w 913004"/>
              <a:gd name="connsiteY216" fmla="*/ 71438 h 888362"/>
              <a:gd name="connsiteX217" fmla="*/ 105752 w 913004"/>
              <a:gd name="connsiteY217" fmla="*/ 64294 h 888362"/>
              <a:gd name="connsiteX218" fmla="*/ 134327 w 913004"/>
              <a:gd name="connsiteY218" fmla="*/ 61913 h 888362"/>
              <a:gd name="connsiteX219" fmla="*/ 129565 w 913004"/>
              <a:gd name="connsiteY219" fmla="*/ 23813 h 88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913004" h="888362">
                <a:moveTo>
                  <a:pt x="129565" y="23813"/>
                </a:moveTo>
                <a:cubicBezTo>
                  <a:pt x="139884" y="17860"/>
                  <a:pt x="174001" y="26194"/>
                  <a:pt x="196240" y="26194"/>
                </a:cubicBezTo>
                <a:cubicBezTo>
                  <a:pt x="201853" y="26194"/>
                  <a:pt x="208149" y="26788"/>
                  <a:pt x="212909" y="23813"/>
                </a:cubicBezTo>
                <a:cubicBezTo>
                  <a:pt x="244667" y="3965"/>
                  <a:pt x="183532" y="22230"/>
                  <a:pt x="224815" y="11906"/>
                </a:cubicBezTo>
                <a:cubicBezTo>
                  <a:pt x="236135" y="4360"/>
                  <a:pt x="229246" y="8048"/>
                  <a:pt x="246246" y="2381"/>
                </a:cubicBezTo>
                <a:lnTo>
                  <a:pt x="253390" y="0"/>
                </a:lnTo>
                <a:lnTo>
                  <a:pt x="351021" y="2381"/>
                </a:lnTo>
                <a:cubicBezTo>
                  <a:pt x="355028" y="2953"/>
                  <a:pt x="351394" y="10774"/>
                  <a:pt x="353402" y="14288"/>
                </a:cubicBezTo>
                <a:cubicBezTo>
                  <a:pt x="354822" y="16773"/>
                  <a:pt x="357931" y="17888"/>
                  <a:pt x="360546" y="19050"/>
                </a:cubicBezTo>
                <a:cubicBezTo>
                  <a:pt x="365134" y="21089"/>
                  <a:pt x="374834" y="23813"/>
                  <a:pt x="374834" y="23813"/>
                </a:cubicBezTo>
                <a:cubicBezTo>
                  <a:pt x="386025" y="35004"/>
                  <a:pt x="379174" y="29087"/>
                  <a:pt x="396265" y="40481"/>
                </a:cubicBezTo>
                <a:lnTo>
                  <a:pt x="403409" y="45244"/>
                </a:lnTo>
                <a:cubicBezTo>
                  <a:pt x="404203" y="48419"/>
                  <a:pt x="405358" y="51525"/>
                  <a:pt x="405790" y="54769"/>
                </a:cubicBezTo>
                <a:cubicBezTo>
                  <a:pt x="406949" y="63459"/>
                  <a:pt x="404833" y="72856"/>
                  <a:pt x="408171" y="80963"/>
                </a:cubicBezTo>
                <a:cubicBezTo>
                  <a:pt x="416338" y="100798"/>
                  <a:pt x="439415" y="98523"/>
                  <a:pt x="455796" y="100013"/>
                </a:cubicBezTo>
                <a:cubicBezTo>
                  <a:pt x="456590" y="102394"/>
                  <a:pt x="456958" y="104962"/>
                  <a:pt x="458177" y="107156"/>
                </a:cubicBezTo>
                <a:cubicBezTo>
                  <a:pt x="460957" y="112160"/>
                  <a:pt x="467702" y="121444"/>
                  <a:pt x="467702" y="121444"/>
                </a:cubicBezTo>
                <a:cubicBezTo>
                  <a:pt x="468496" y="130969"/>
                  <a:pt x="468821" y="140545"/>
                  <a:pt x="470084" y="150019"/>
                </a:cubicBezTo>
                <a:cubicBezTo>
                  <a:pt x="470416" y="152507"/>
                  <a:pt x="470220" y="156040"/>
                  <a:pt x="472465" y="157163"/>
                </a:cubicBezTo>
                <a:cubicBezTo>
                  <a:pt x="477485" y="159673"/>
                  <a:pt x="483578" y="158750"/>
                  <a:pt x="489134" y="159544"/>
                </a:cubicBezTo>
                <a:cubicBezTo>
                  <a:pt x="491599" y="163242"/>
                  <a:pt x="495822" y="174437"/>
                  <a:pt x="503421" y="164306"/>
                </a:cubicBezTo>
                <a:cubicBezTo>
                  <a:pt x="504927" y="162298"/>
                  <a:pt x="502162" y="159408"/>
                  <a:pt x="501040" y="157163"/>
                </a:cubicBezTo>
                <a:cubicBezTo>
                  <a:pt x="496607" y="148297"/>
                  <a:pt x="495715" y="150773"/>
                  <a:pt x="489134" y="142875"/>
                </a:cubicBezTo>
                <a:cubicBezTo>
                  <a:pt x="487302" y="140676"/>
                  <a:pt x="485959" y="138112"/>
                  <a:pt x="484371" y="135731"/>
                </a:cubicBezTo>
                <a:cubicBezTo>
                  <a:pt x="485165" y="130969"/>
                  <a:pt x="483573" y="125077"/>
                  <a:pt x="486752" y="121444"/>
                </a:cubicBezTo>
                <a:cubicBezTo>
                  <a:pt x="490058" y="117666"/>
                  <a:pt x="496277" y="118269"/>
                  <a:pt x="501040" y="116681"/>
                </a:cubicBezTo>
                <a:lnTo>
                  <a:pt x="508184" y="114300"/>
                </a:lnTo>
                <a:cubicBezTo>
                  <a:pt x="530409" y="115094"/>
                  <a:pt x="552666" y="115249"/>
                  <a:pt x="574859" y="116681"/>
                </a:cubicBezTo>
                <a:cubicBezTo>
                  <a:pt x="582728" y="117189"/>
                  <a:pt x="582181" y="120840"/>
                  <a:pt x="589146" y="123825"/>
                </a:cubicBezTo>
                <a:cubicBezTo>
                  <a:pt x="592154" y="125114"/>
                  <a:pt x="595412" y="125910"/>
                  <a:pt x="598671" y="126206"/>
                </a:cubicBezTo>
                <a:cubicBezTo>
                  <a:pt x="612922" y="127502"/>
                  <a:pt x="627246" y="127794"/>
                  <a:pt x="641534" y="128588"/>
                </a:cubicBezTo>
                <a:cubicBezTo>
                  <a:pt x="652646" y="127794"/>
                  <a:pt x="664302" y="129729"/>
                  <a:pt x="674871" y="126206"/>
                </a:cubicBezTo>
                <a:cubicBezTo>
                  <a:pt x="677976" y="125171"/>
                  <a:pt x="676353" y="119828"/>
                  <a:pt x="677252" y="116681"/>
                </a:cubicBezTo>
                <a:cubicBezTo>
                  <a:pt x="679926" y="107325"/>
                  <a:pt x="677755" y="110164"/>
                  <a:pt x="686777" y="107156"/>
                </a:cubicBezTo>
                <a:cubicBezTo>
                  <a:pt x="695511" y="94058"/>
                  <a:pt x="686776" y="105175"/>
                  <a:pt x="698684" y="95250"/>
                </a:cubicBezTo>
                <a:cubicBezTo>
                  <a:pt x="701271" y="93094"/>
                  <a:pt x="703169" y="90173"/>
                  <a:pt x="705827" y="88106"/>
                </a:cubicBezTo>
                <a:cubicBezTo>
                  <a:pt x="718108" y="78554"/>
                  <a:pt x="716481" y="79792"/>
                  <a:pt x="727259" y="76200"/>
                </a:cubicBezTo>
                <a:cubicBezTo>
                  <a:pt x="733609" y="76994"/>
                  <a:pt x="742257" y="83534"/>
                  <a:pt x="746309" y="78581"/>
                </a:cubicBezTo>
                <a:cubicBezTo>
                  <a:pt x="752361" y="71183"/>
                  <a:pt x="747573" y="59499"/>
                  <a:pt x="748690" y="50006"/>
                </a:cubicBezTo>
                <a:cubicBezTo>
                  <a:pt x="749005" y="47329"/>
                  <a:pt x="751378" y="34689"/>
                  <a:pt x="753452" y="30956"/>
                </a:cubicBezTo>
                <a:cubicBezTo>
                  <a:pt x="756232" y="25953"/>
                  <a:pt x="759802" y="21431"/>
                  <a:pt x="762977" y="16669"/>
                </a:cubicBezTo>
                <a:cubicBezTo>
                  <a:pt x="769132" y="7437"/>
                  <a:pt x="765025" y="10430"/>
                  <a:pt x="774884" y="7144"/>
                </a:cubicBezTo>
                <a:cubicBezTo>
                  <a:pt x="775652" y="7221"/>
                  <a:pt x="801748" y="8669"/>
                  <a:pt x="808221" y="11906"/>
                </a:cubicBezTo>
                <a:cubicBezTo>
                  <a:pt x="813341" y="14466"/>
                  <a:pt x="817079" y="19621"/>
                  <a:pt x="822509" y="21431"/>
                </a:cubicBezTo>
                <a:lnTo>
                  <a:pt x="843940" y="28575"/>
                </a:lnTo>
                <a:lnTo>
                  <a:pt x="851084" y="30956"/>
                </a:lnTo>
                <a:cubicBezTo>
                  <a:pt x="853465" y="31750"/>
                  <a:pt x="855766" y="32846"/>
                  <a:pt x="858227" y="33338"/>
                </a:cubicBezTo>
                <a:cubicBezTo>
                  <a:pt x="862196" y="34132"/>
                  <a:pt x="866229" y="34654"/>
                  <a:pt x="870134" y="35719"/>
                </a:cubicBezTo>
                <a:cubicBezTo>
                  <a:pt x="874977" y="37040"/>
                  <a:pt x="884421" y="40481"/>
                  <a:pt x="884421" y="40481"/>
                </a:cubicBezTo>
                <a:cubicBezTo>
                  <a:pt x="896979" y="59317"/>
                  <a:pt x="887614" y="42665"/>
                  <a:pt x="891565" y="88106"/>
                </a:cubicBezTo>
                <a:cubicBezTo>
                  <a:pt x="892551" y="99446"/>
                  <a:pt x="893359" y="100633"/>
                  <a:pt x="896327" y="109538"/>
                </a:cubicBezTo>
                <a:cubicBezTo>
                  <a:pt x="895533" y="119857"/>
                  <a:pt x="895155" y="130216"/>
                  <a:pt x="893946" y="140494"/>
                </a:cubicBezTo>
                <a:cubicBezTo>
                  <a:pt x="893564" y="143744"/>
                  <a:pt x="893380" y="147296"/>
                  <a:pt x="891565" y="150019"/>
                </a:cubicBezTo>
                <a:cubicBezTo>
                  <a:pt x="889977" y="152400"/>
                  <a:pt x="886981" y="153501"/>
                  <a:pt x="884421" y="154781"/>
                </a:cubicBezTo>
                <a:cubicBezTo>
                  <a:pt x="879696" y="157143"/>
                  <a:pt x="869647" y="158767"/>
                  <a:pt x="865371" y="159544"/>
                </a:cubicBezTo>
                <a:cubicBezTo>
                  <a:pt x="860621" y="160408"/>
                  <a:pt x="855768" y="160754"/>
                  <a:pt x="851084" y="161925"/>
                </a:cubicBezTo>
                <a:cubicBezTo>
                  <a:pt x="846214" y="163143"/>
                  <a:pt x="841666" y="165471"/>
                  <a:pt x="836796" y="166688"/>
                </a:cubicBezTo>
                <a:lnTo>
                  <a:pt x="827271" y="169069"/>
                </a:lnTo>
                <a:cubicBezTo>
                  <a:pt x="822509" y="172244"/>
                  <a:pt x="814794" y="173164"/>
                  <a:pt x="812984" y="178594"/>
                </a:cubicBezTo>
                <a:cubicBezTo>
                  <a:pt x="809697" y="188453"/>
                  <a:pt x="812691" y="184346"/>
                  <a:pt x="803459" y="190500"/>
                </a:cubicBezTo>
                <a:cubicBezTo>
                  <a:pt x="801871" y="192881"/>
                  <a:pt x="799976" y="195084"/>
                  <a:pt x="798696" y="197644"/>
                </a:cubicBezTo>
                <a:cubicBezTo>
                  <a:pt x="797573" y="199889"/>
                  <a:pt x="797534" y="202594"/>
                  <a:pt x="796315" y="204788"/>
                </a:cubicBezTo>
                <a:cubicBezTo>
                  <a:pt x="793535" y="209791"/>
                  <a:pt x="790837" y="215028"/>
                  <a:pt x="786790" y="219075"/>
                </a:cubicBezTo>
                <a:cubicBezTo>
                  <a:pt x="777622" y="228243"/>
                  <a:pt x="781514" y="223417"/>
                  <a:pt x="774884" y="233363"/>
                </a:cubicBezTo>
                <a:cubicBezTo>
                  <a:pt x="775678" y="246063"/>
                  <a:pt x="775281" y="258894"/>
                  <a:pt x="777265" y="271463"/>
                </a:cubicBezTo>
                <a:cubicBezTo>
                  <a:pt x="777711" y="274290"/>
                  <a:pt x="780747" y="276047"/>
                  <a:pt x="782027" y="278606"/>
                </a:cubicBezTo>
                <a:cubicBezTo>
                  <a:pt x="783150" y="280851"/>
                  <a:pt x="783615" y="283369"/>
                  <a:pt x="784409" y="285750"/>
                </a:cubicBezTo>
                <a:cubicBezTo>
                  <a:pt x="783740" y="289764"/>
                  <a:pt x="779646" y="313636"/>
                  <a:pt x="779646" y="316706"/>
                </a:cubicBezTo>
                <a:cubicBezTo>
                  <a:pt x="779646" y="319979"/>
                  <a:pt x="780212" y="323508"/>
                  <a:pt x="782027" y="326231"/>
                </a:cubicBezTo>
                <a:cubicBezTo>
                  <a:pt x="783615" y="328612"/>
                  <a:pt x="786611" y="329714"/>
                  <a:pt x="789171" y="330994"/>
                </a:cubicBezTo>
                <a:cubicBezTo>
                  <a:pt x="791416" y="332117"/>
                  <a:pt x="793965" y="332494"/>
                  <a:pt x="796315" y="333375"/>
                </a:cubicBezTo>
                <a:cubicBezTo>
                  <a:pt x="800317" y="334876"/>
                  <a:pt x="804252" y="336550"/>
                  <a:pt x="808221" y="338138"/>
                </a:cubicBezTo>
                <a:cubicBezTo>
                  <a:pt x="810602" y="340519"/>
                  <a:pt x="812707" y="343214"/>
                  <a:pt x="815365" y="345281"/>
                </a:cubicBezTo>
                <a:cubicBezTo>
                  <a:pt x="819883" y="348795"/>
                  <a:pt x="829652" y="354806"/>
                  <a:pt x="829652" y="354806"/>
                </a:cubicBezTo>
                <a:cubicBezTo>
                  <a:pt x="831240" y="357981"/>
                  <a:pt x="833097" y="361035"/>
                  <a:pt x="834415" y="364331"/>
                </a:cubicBezTo>
                <a:cubicBezTo>
                  <a:pt x="836279" y="368992"/>
                  <a:pt x="836932" y="374129"/>
                  <a:pt x="839177" y="378619"/>
                </a:cubicBezTo>
                <a:cubicBezTo>
                  <a:pt x="840765" y="381794"/>
                  <a:pt x="841430" y="385634"/>
                  <a:pt x="843940" y="388144"/>
                </a:cubicBezTo>
                <a:cubicBezTo>
                  <a:pt x="845715" y="389919"/>
                  <a:pt x="848703" y="389731"/>
                  <a:pt x="851084" y="390525"/>
                </a:cubicBezTo>
                <a:cubicBezTo>
                  <a:pt x="862968" y="398450"/>
                  <a:pt x="854182" y="394003"/>
                  <a:pt x="872515" y="397669"/>
                </a:cubicBezTo>
                <a:cubicBezTo>
                  <a:pt x="877271" y="398620"/>
                  <a:pt x="893721" y="403076"/>
                  <a:pt x="896327" y="404813"/>
                </a:cubicBezTo>
                <a:lnTo>
                  <a:pt x="903471" y="409575"/>
                </a:lnTo>
                <a:cubicBezTo>
                  <a:pt x="906646" y="414338"/>
                  <a:pt x="913282" y="418146"/>
                  <a:pt x="912996" y="423863"/>
                </a:cubicBezTo>
                <a:cubicBezTo>
                  <a:pt x="912202" y="439738"/>
                  <a:pt x="911992" y="455653"/>
                  <a:pt x="910615" y="471488"/>
                </a:cubicBezTo>
                <a:cubicBezTo>
                  <a:pt x="910398" y="473988"/>
                  <a:pt x="908843" y="476196"/>
                  <a:pt x="908234" y="478631"/>
                </a:cubicBezTo>
                <a:cubicBezTo>
                  <a:pt x="907252" y="482558"/>
                  <a:pt x="906646" y="486569"/>
                  <a:pt x="905852" y="490538"/>
                </a:cubicBezTo>
                <a:cubicBezTo>
                  <a:pt x="897121" y="489744"/>
                  <a:pt x="888089" y="490565"/>
                  <a:pt x="879659" y="488156"/>
                </a:cubicBezTo>
                <a:cubicBezTo>
                  <a:pt x="876421" y="487231"/>
                  <a:pt x="875102" y="483169"/>
                  <a:pt x="872515" y="481013"/>
                </a:cubicBezTo>
                <a:cubicBezTo>
                  <a:pt x="868819" y="477933"/>
                  <a:pt x="863231" y="474458"/>
                  <a:pt x="858227" y="473869"/>
                </a:cubicBezTo>
                <a:cubicBezTo>
                  <a:pt x="847163" y="472567"/>
                  <a:pt x="836002" y="472282"/>
                  <a:pt x="824890" y="471488"/>
                </a:cubicBezTo>
                <a:cubicBezTo>
                  <a:pt x="822509" y="472282"/>
                  <a:pt x="818540" y="471488"/>
                  <a:pt x="817746" y="473869"/>
                </a:cubicBezTo>
                <a:cubicBezTo>
                  <a:pt x="814974" y="482186"/>
                  <a:pt x="816605" y="491384"/>
                  <a:pt x="815365" y="500063"/>
                </a:cubicBezTo>
                <a:cubicBezTo>
                  <a:pt x="815010" y="502548"/>
                  <a:pt x="813778" y="504825"/>
                  <a:pt x="812984" y="507206"/>
                </a:cubicBezTo>
                <a:cubicBezTo>
                  <a:pt x="812190" y="514350"/>
                  <a:pt x="815685" y="523555"/>
                  <a:pt x="810602" y="528638"/>
                </a:cubicBezTo>
                <a:cubicBezTo>
                  <a:pt x="810033" y="529207"/>
                  <a:pt x="781508" y="524052"/>
                  <a:pt x="779646" y="523875"/>
                </a:cubicBezTo>
                <a:cubicBezTo>
                  <a:pt x="767767" y="522744"/>
                  <a:pt x="755833" y="522288"/>
                  <a:pt x="743927" y="521494"/>
                </a:cubicBezTo>
                <a:cubicBezTo>
                  <a:pt x="741546" y="519113"/>
                  <a:pt x="738741" y="517090"/>
                  <a:pt x="736784" y="514350"/>
                </a:cubicBezTo>
                <a:cubicBezTo>
                  <a:pt x="734721" y="511461"/>
                  <a:pt x="734531" y="507335"/>
                  <a:pt x="732021" y="504825"/>
                </a:cubicBezTo>
                <a:cubicBezTo>
                  <a:pt x="730246" y="503050"/>
                  <a:pt x="727258" y="503238"/>
                  <a:pt x="724877" y="502444"/>
                </a:cubicBezTo>
                <a:cubicBezTo>
                  <a:pt x="720115" y="503238"/>
                  <a:pt x="714782" y="502430"/>
                  <a:pt x="710590" y="504825"/>
                </a:cubicBezTo>
                <a:cubicBezTo>
                  <a:pt x="708411" y="506070"/>
                  <a:pt x="708417" y="509468"/>
                  <a:pt x="708209" y="511969"/>
                </a:cubicBezTo>
                <a:cubicBezTo>
                  <a:pt x="706823" y="528599"/>
                  <a:pt x="708686" y="545534"/>
                  <a:pt x="705827" y="561975"/>
                </a:cubicBezTo>
                <a:cubicBezTo>
                  <a:pt x="705337" y="564794"/>
                  <a:pt x="701299" y="565576"/>
                  <a:pt x="698684" y="566738"/>
                </a:cubicBezTo>
                <a:cubicBezTo>
                  <a:pt x="694096" y="568777"/>
                  <a:pt x="684396" y="571500"/>
                  <a:pt x="684396" y="571500"/>
                </a:cubicBezTo>
                <a:cubicBezTo>
                  <a:pt x="676459" y="570706"/>
                  <a:pt x="667719" y="572686"/>
                  <a:pt x="660584" y="569119"/>
                </a:cubicBezTo>
                <a:cubicBezTo>
                  <a:pt x="655464" y="566559"/>
                  <a:pt x="656768" y="555239"/>
                  <a:pt x="651059" y="554831"/>
                </a:cubicBezTo>
                <a:lnTo>
                  <a:pt x="617721" y="552450"/>
                </a:lnTo>
                <a:cubicBezTo>
                  <a:pt x="615340" y="550069"/>
                  <a:pt x="612733" y="547893"/>
                  <a:pt x="610577" y="545306"/>
                </a:cubicBezTo>
                <a:cubicBezTo>
                  <a:pt x="608745" y="543108"/>
                  <a:pt x="608648" y="538568"/>
                  <a:pt x="605815" y="538163"/>
                </a:cubicBezTo>
                <a:cubicBezTo>
                  <a:pt x="596353" y="536811"/>
                  <a:pt x="586765" y="539750"/>
                  <a:pt x="577240" y="540544"/>
                </a:cubicBezTo>
                <a:cubicBezTo>
                  <a:pt x="576446" y="549275"/>
                  <a:pt x="577268" y="558308"/>
                  <a:pt x="574859" y="566738"/>
                </a:cubicBezTo>
                <a:cubicBezTo>
                  <a:pt x="573934" y="569976"/>
                  <a:pt x="568532" y="570614"/>
                  <a:pt x="567715" y="573881"/>
                </a:cubicBezTo>
                <a:cubicBezTo>
                  <a:pt x="567185" y="575999"/>
                  <a:pt x="571987" y="592371"/>
                  <a:pt x="572477" y="595313"/>
                </a:cubicBezTo>
                <a:cubicBezTo>
                  <a:pt x="573243" y="599906"/>
                  <a:pt x="573591" y="614938"/>
                  <a:pt x="577240" y="621506"/>
                </a:cubicBezTo>
                <a:cubicBezTo>
                  <a:pt x="580020" y="626510"/>
                  <a:pt x="586765" y="635794"/>
                  <a:pt x="586765" y="635794"/>
                </a:cubicBezTo>
                <a:cubicBezTo>
                  <a:pt x="587559" y="638969"/>
                  <a:pt x="587522" y="642477"/>
                  <a:pt x="589146" y="645319"/>
                </a:cubicBezTo>
                <a:cubicBezTo>
                  <a:pt x="590817" y="648243"/>
                  <a:pt x="594134" y="649876"/>
                  <a:pt x="596290" y="652463"/>
                </a:cubicBezTo>
                <a:cubicBezTo>
                  <a:pt x="598122" y="654661"/>
                  <a:pt x="599389" y="657277"/>
                  <a:pt x="601052" y="659606"/>
                </a:cubicBezTo>
                <a:cubicBezTo>
                  <a:pt x="603359" y="662836"/>
                  <a:pt x="605815" y="665956"/>
                  <a:pt x="608196" y="669131"/>
                </a:cubicBezTo>
                <a:cubicBezTo>
                  <a:pt x="608990" y="676275"/>
                  <a:pt x="609395" y="683473"/>
                  <a:pt x="610577" y="690563"/>
                </a:cubicBezTo>
                <a:cubicBezTo>
                  <a:pt x="610990" y="693039"/>
                  <a:pt x="611567" y="695618"/>
                  <a:pt x="612959" y="697706"/>
                </a:cubicBezTo>
                <a:cubicBezTo>
                  <a:pt x="614827" y="700508"/>
                  <a:pt x="617721" y="702469"/>
                  <a:pt x="620102" y="704850"/>
                </a:cubicBezTo>
                <a:cubicBezTo>
                  <a:pt x="619308" y="711994"/>
                  <a:pt x="620390" y="719607"/>
                  <a:pt x="617721" y="726281"/>
                </a:cubicBezTo>
                <a:cubicBezTo>
                  <a:pt x="616789" y="728612"/>
                  <a:pt x="612822" y="727540"/>
                  <a:pt x="610577" y="728663"/>
                </a:cubicBezTo>
                <a:cubicBezTo>
                  <a:pt x="594137" y="736884"/>
                  <a:pt x="613729" y="730852"/>
                  <a:pt x="593909" y="735806"/>
                </a:cubicBezTo>
                <a:cubicBezTo>
                  <a:pt x="591528" y="737394"/>
                  <a:pt x="589610" y="740253"/>
                  <a:pt x="586765" y="740569"/>
                </a:cubicBezTo>
                <a:cubicBezTo>
                  <a:pt x="581966" y="741102"/>
                  <a:pt x="577305" y="738188"/>
                  <a:pt x="572477" y="738188"/>
                </a:cubicBezTo>
                <a:cubicBezTo>
                  <a:pt x="569204" y="738188"/>
                  <a:pt x="566127" y="739775"/>
                  <a:pt x="562952" y="740569"/>
                </a:cubicBezTo>
                <a:cubicBezTo>
                  <a:pt x="563746" y="745331"/>
                  <a:pt x="562565" y="750901"/>
                  <a:pt x="565334" y="754856"/>
                </a:cubicBezTo>
                <a:cubicBezTo>
                  <a:pt x="568616" y="759545"/>
                  <a:pt x="579621" y="764381"/>
                  <a:pt x="579621" y="764381"/>
                </a:cubicBezTo>
                <a:cubicBezTo>
                  <a:pt x="589598" y="779346"/>
                  <a:pt x="580986" y="764058"/>
                  <a:pt x="586765" y="792956"/>
                </a:cubicBezTo>
                <a:cubicBezTo>
                  <a:pt x="586769" y="792976"/>
                  <a:pt x="592715" y="810807"/>
                  <a:pt x="593909" y="814388"/>
                </a:cubicBezTo>
                <a:lnTo>
                  <a:pt x="601052" y="835819"/>
                </a:lnTo>
                <a:lnTo>
                  <a:pt x="603434" y="842963"/>
                </a:lnTo>
                <a:cubicBezTo>
                  <a:pt x="602640" y="849313"/>
                  <a:pt x="602197" y="855717"/>
                  <a:pt x="601052" y="862013"/>
                </a:cubicBezTo>
                <a:cubicBezTo>
                  <a:pt x="600603" y="864482"/>
                  <a:pt x="599890" y="866962"/>
                  <a:pt x="598671" y="869156"/>
                </a:cubicBezTo>
                <a:cubicBezTo>
                  <a:pt x="593465" y="878527"/>
                  <a:pt x="592072" y="884706"/>
                  <a:pt x="582002" y="885825"/>
                </a:cubicBezTo>
                <a:cubicBezTo>
                  <a:pt x="570143" y="887143"/>
                  <a:pt x="558190" y="887412"/>
                  <a:pt x="546284" y="888206"/>
                </a:cubicBezTo>
                <a:cubicBezTo>
                  <a:pt x="535965" y="887412"/>
                  <a:pt x="524706" y="890201"/>
                  <a:pt x="515327" y="885825"/>
                </a:cubicBezTo>
                <a:cubicBezTo>
                  <a:pt x="510778" y="883702"/>
                  <a:pt x="514742" y="874323"/>
                  <a:pt x="510565" y="871538"/>
                </a:cubicBezTo>
                <a:lnTo>
                  <a:pt x="503421" y="866775"/>
                </a:lnTo>
                <a:cubicBezTo>
                  <a:pt x="497594" y="849293"/>
                  <a:pt x="502209" y="856038"/>
                  <a:pt x="491515" y="845344"/>
                </a:cubicBezTo>
                <a:cubicBezTo>
                  <a:pt x="485847" y="828341"/>
                  <a:pt x="490929" y="833841"/>
                  <a:pt x="479609" y="826294"/>
                </a:cubicBezTo>
                <a:cubicBezTo>
                  <a:pt x="468293" y="792349"/>
                  <a:pt x="479660" y="827667"/>
                  <a:pt x="472465" y="802481"/>
                </a:cubicBezTo>
                <a:cubicBezTo>
                  <a:pt x="471776" y="800068"/>
                  <a:pt x="470629" y="797788"/>
                  <a:pt x="470084" y="795338"/>
                </a:cubicBezTo>
                <a:cubicBezTo>
                  <a:pt x="469036" y="790625"/>
                  <a:pt x="468566" y="785801"/>
                  <a:pt x="467702" y="781050"/>
                </a:cubicBezTo>
                <a:cubicBezTo>
                  <a:pt x="466978" y="777068"/>
                  <a:pt x="466199" y="773095"/>
                  <a:pt x="465321" y="769144"/>
                </a:cubicBezTo>
                <a:cubicBezTo>
                  <a:pt x="464711" y="766399"/>
                  <a:pt x="462150" y="755656"/>
                  <a:pt x="460559" y="752475"/>
                </a:cubicBezTo>
                <a:cubicBezTo>
                  <a:pt x="459279" y="749915"/>
                  <a:pt x="457384" y="747712"/>
                  <a:pt x="455796" y="745331"/>
                </a:cubicBezTo>
                <a:cubicBezTo>
                  <a:pt x="455002" y="742950"/>
                  <a:pt x="453138" y="740682"/>
                  <a:pt x="453415" y="738188"/>
                </a:cubicBezTo>
                <a:cubicBezTo>
                  <a:pt x="453969" y="733198"/>
                  <a:pt x="458177" y="723900"/>
                  <a:pt x="458177" y="723900"/>
                </a:cubicBezTo>
                <a:cubicBezTo>
                  <a:pt x="453742" y="688416"/>
                  <a:pt x="463494" y="716026"/>
                  <a:pt x="429602" y="702469"/>
                </a:cubicBezTo>
                <a:cubicBezTo>
                  <a:pt x="427271" y="701537"/>
                  <a:pt x="430765" y="697519"/>
                  <a:pt x="431984" y="695325"/>
                </a:cubicBezTo>
                <a:cubicBezTo>
                  <a:pt x="434764" y="690322"/>
                  <a:pt x="441509" y="681038"/>
                  <a:pt x="441509" y="681038"/>
                </a:cubicBezTo>
                <a:cubicBezTo>
                  <a:pt x="440990" y="676891"/>
                  <a:pt x="440297" y="661237"/>
                  <a:pt x="436746" y="654844"/>
                </a:cubicBezTo>
                <a:cubicBezTo>
                  <a:pt x="433966" y="649840"/>
                  <a:pt x="431984" y="643731"/>
                  <a:pt x="427221" y="640556"/>
                </a:cubicBezTo>
                <a:cubicBezTo>
                  <a:pt x="424840" y="638969"/>
                  <a:pt x="422692" y="636956"/>
                  <a:pt x="420077" y="635794"/>
                </a:cubicBezTo>
                <a:cubicBezTo>
                  <a:pt x="415490" y="633755"/>
                  <a:pt x="405790" y="631031"/>
                  <a:pt x="405790" y="631031"/>
                </a:cubicBezTo>
                <a:cubicBezTo>
                  <a:pt x="404202" y="628650"/>
                  <a:pt x="403867" y="624243"/>
                  <a:pt x="401027" y="623888"/>
                </a:cubicBezTo>
                <a:cubicBezTo>
                  <a:pt x="396046" y="623265"/>
                  <a:pt x="386740" y="628650"/>
                  <a:pt x="386740" y="628650"/>
                </a:cubicBezTo>
                <a:cubicBezTo>
                  <a:pt x="381334" y="626848"/>
                  <a:pt x="375911" y="626665"/>
                  <a:pt x="374834" y="619125"/>
                </a:cubicBezTo>
                <a:cubicBezTo>
                  <a:pt x="374371" y="615885"/>
                  <a:pt x="376421" y="612775"/>
                  <a:pt x="377215" y="609600"/>
                </a:cubicBezTo>
                <a:cubicBezTo>
                  <a:pt x="376421" y="604838"/>
                  <a:pt x="378789" y="598082"/>
                  <a:pt x="374834" y="595313"/>
                </a:cubicBezTo>
                <a:cubicBezTo>
                  <a:pt x="344782" y="574277"/>
                  <a:pt x="357814" y="606167"/>
                  <a:pt x="351021" y="585788"/>
                </a:cubicBezTo>
                <a:cubicBezTo>
                  <a:pt x="348635" y="540455"/>
                  <a:pt x="363415" y="534146"/>
                  <a:pt x="322446" y="542925"/>
                </a:cubicBezTo>
                <a:cubicBezTo>
                  <a:pt x="319647" y="543525"/>
                  <a:pt x="317683" y="546100"/>
                  <a:pt x="315302" y="547688"/>
                </a:cubicBezTo>
                <a:cubicBezTo>
                  <a:pt x="312921" y="546894"/>
                  <a:pt x="310247" y="546698"/>
                  <a:pt x="308159" y="545306"/>
                </a:cubicBezTo>
                <a:cubicBezTo>
                  <a:pt x="298027" y="538551"/>
                  <a:pt x="303024" y="538120"/>
                  <a:pt x="296252" y="528638"/>
                </a:cubicBezTo>
                <a:cubicBezTo>
                  <a:pt x="294295" y="525898"/>
                  <a:pt x="291490" y="523875"/>
                  <a:pt x="289109" y="521494"/>
                </a:cubicBezTo>
                <a:cubicBezTo>
                  <a:pt x="286903" y="514878"/>
                  <a:pt x="283038" y="507001"/>
                  <a:pt x="289109" y="500063"/>
                </a:cubicBezTo>
                <a:cubicBezTo>
                  <a:pt x="292415" y="496285"/>
                  <a:pt x="303396" y="495300"/>
                  <a:pt x="303396" y="495300"/>
                </a:cubicBezTo>
                <a:cubicBezTo>
                  <a:pt x="304190" y="492919"/>
                  <a:pt x="305777" y="490666"/>
                  <a:pt x="305777" y="488156"/>
                </a:cubicBezTo>
                <a:cubicBezTo>
                  <a:pt x="305777" y="481342"/>
                  <a:pt x="303560" y="474032"/>
                  <a:pt x="298634" y="469106"/>
                </a:cubicBezTo>
                <a:cubicBezTo>
                  <a:pt x="296610" y="467082"/>
                  <a:pt x="293871" y="465931"/>
                  <a:pt x="291490" y="464344"/>
                </a:cubicBezTo>
                <a:cubicBezTo>
                  <a:pt x="289902" y="461963"/>
                  <a:pt x="288881" y="459085"/>
                  <a:pt x="286727" y="457200"/>
                </a:cubicBezTo>
                <a:cubicBezTo>
                  <a:pt x="282420" y="453431"/>
                  <a:pt x="277202" y="450850"/>
                  <a:pt x="272440" y="447675"/>
                </a:cubicBezTo>
                <a:cubicBezTo>
                  <a:pt x="263209" y="441521"/>
                  <a:pt x="268009" y="443818"/>
                  <a:pt x="258152" y="440531"/>
                </a:cubicBezTo>
                <a:cubicBezTo>
                  <a:pt x="252887" y="435266"/>
                  <a:pt x="250495" y="431940"/>
                  <a:pt x="243865" y="428625"/>
                </a:cubicBezTo>
                <a:cubicBezTo>
                  <a:pt x="241620" y="427502"/>
                  <a:pt x="239102" y="427038"/>
                  <a:pt x="236721" y="426244"/>
                </a:cubicBezTo>
                <a:cubicBezTo>
                  <a:pt x="234340" y="423863"/>
                  <a:pt x="232317" y="421057"/>
                  <a:pt x="229577" y="419100"/>
                </a:cubicBezTo>
                <a:cubicBezTo>
                  <a:pt x="226688" y="417037"/>
                  <a:pt x="222562" y="416848"/>
                  <a:pt x="220052" y="414338"/>
                </a:cubicBezTo>
                <a:cubicBezTo>
                  <a:pt x="220046" y="414332"/>
                  <a:pt x="208149" y="396481"/>
                  <a:pt x="205765" y="392906"/>
                </a:cubicBezTo>
                <a:cubicBezTo>
                  <a:pt x="204178" y="390525"/>
                  <a:pt x="203025" y="387787"/>
                  <a:pt x="201002" y="385763"/>
                </a:cubicBezTo>
                <a:cubicBezTo>
                  <a:pt x="191835" y="376595"/>
                  <a:pt x="195727" y="381421"/>
                  <a:pt x="189096" y="371475"/>
                </a:cubicBezTo>
                <a:lnTo>
                  <a:pt x="184334" y="357188"/>
                </a:lnTo>
                <a:cubicBezTo>
                  <a:pt x="183540" y="354807"/>
                  <a:pt x="182561" y="352479"/>
                  <a:pt x="181952" y="350044"/>
                </a:cubicBezTo>
                <a:cubicBezTo>
                  <a:pt x="181158" y="346869"/>
                  <a:pt x="181386" y="343242"/>
                  <a:pt x="179571" y="340519"/>
                </a:cubicBezTo>
                <a:cubicBezTo>
                  <a:pt x="177809" y="337875"/>
                  <a:pt x="168592" y="333582"/>
                  <a:pt x="165284" y="333375"/>
                </a:cubicBezTo>
                <a:cubicBezTo>
                  <a:pt x="142296" y="331938"/>
                  <a:pt x="119246" y="331788"/>
                  <a:pt x="96227" y="330994"/>
                </a:cubicBezTo>
                <a:lnTo>
                  <a:pt x="81940" y="326231"/>
                </a:lnTo>
                <a:lnTo>
                  <a:pt x="74796" y="323850"/>
                </a:lnTo>
                <a:cubicBezTo>
                  <a:pt x="76384" y="326231"/>
                  <a:pt x="79355" y="328139"/>
                  <a:pt x="79559" y="330994"/>
                </a:cubicBezTo>
                <a:cubicBezTo>
                  <a:pt x="80184" y="339739"/>
                  <a:pt x="79014" y="348615"/>
                  <a:pt x="77177" y="357188"/>
                </a:cubicBezTo>
                <a:cubicBezTo>
                  <a:pt x="75369" y="365626"/>
                  <a:pt x="71317" y="364122"/>
                  <a:pt x="65271" y="366713"/>
                </a:cubicBezTo>
                <a:cubicBezTo>
                  <a:pt x="44686" y="375535"/>
                  <a:pt x="65347" y="368275"/>
                  <a:pt x="48602" y="373856"/>
                </a:cubicBezTo>
                <a:cubicBezTo>
                  <a:pt x="42252" y="373062"/>
                  <a:pt x="35400" y="374074"/>
                  <a:pt x="29552" y="371475"/>
                </a:cubicBezTo>
                <a:cubicBezTo>
                  <a:pt x="18707" y="366655"/>
                  <a:pt x="37878" y="357193"/>
                  <a:pt x="20027" y="369094"/>
                </a:cubicBezTo>
                <a:cubicBezTo>
                  <a:pt x="13677" y="368300"/>
                  <a:pt x="5142" y="371572"/>
                  <a:pt x="977" y="366713"/>
                </a:cubicBezTo>
                <a:cubicBezTo>
                  <a:pt x="-2290" y="362901"/>
                  <a:pt x="3495" y="356915"/>
                  <a:pt x="5740" y="352425"/>
                </a:cubicBezTo>
                <a:cubicBezTo>
                  <a:pt x="8300" y="347306"/>
                  <a:pt x="15265" y="338138"/>
                  <a:pt x="15265" y="338138"/>
                </a:cubicBezTo>
                <a:cubicBezTo>
                  <a:pt x="19041" y="255054"/>
                  <a:pt x="878" y="295325"/>
                  <a:pt x="24790" y="283369"/>
                </a:cubicBezTo>
                <a:cubicBezTo>
                  <a:pt x="27350" y="282089"/>
                  <a:pt x="29553" y="280194"/>
                  <a:pt x="31934" y="278606"/>
                </a:cubicBezTo>
                <a:cubicBezTo>
                  <a:pt x="31140" y="272256"/>
                  <a:pt x="30697" y="265852"/>
                  <a:pt x="29552" y="259556"/>
                </a:cubicBezTo>
                <a:cubicBezTo>
                  <a:pt x="26532" y="242949"/>
                  <a:pt x="19491" y="258919"/>
                  <a:pt x="29552" y="226219"/>
                </a:cubicBezTo>
                <a:cubicBezTo>
                  <a:pt x="30607" y="222789"/>
                  <a:pt x="41152" y="219971"/>
                  <a:pt x="43840" y="219075"/>
                </a:cubicBezTo>
                <a:cubicBezTo>
                  <a:pt x="45427" y="216694"/>
                  <a:pt x="46770" y="214130"/>
                  <a:pt x="48602" y="211931"/>
                </a:cubicBezTo>
                <a:cubicBezTo>
                  <a:pt x="50758" y="209344"/>
                  <a:pt x="55144" y="208101"/>
                  <a:pt x="55746" y="204788"/>
                </a:cubicBezTo>
                <a:cubicBezTo>
                  <a:pt x="56891" y="198492"/>
                  <a:pt x="55517" y="191765"/>
                  <a:pt x="53365" y="185738"/>
                </a:cubicBezTo>
                <a:cubicBezTo>
                  <a:pt x="51440" y="180347"/>
                  <a:pt x="43840" y="171450"/>
                  <a:pt x="43840" y="171450"/>
                </a:cubicBezTo>
                <a:cubicBezTo>
                  <a:pt x="44634" y="167481"/>
                  <a:pt x="43976" y="162911"/>
                  <a:pt x="46221" y="159544"/>
                </a:cubicBezTo>
                <a:cubicBezTo>
                  <a:pt x="47613" y="157455"/>
                  <a:pt x="51171" y="158382"/>
                  <a:pt x="53365" y="157163"/>
                </a:cubicBezTo>
                <a:cubicBezTo>
                  <a:pt x="58368" y="154383"/>
                  <a:pt x="62533" y="150198"/>
                  <a:pt x="67652" y="147638"/>
                </a:cubicBezTo>
                <a:cubicBezTo>
                  <a:pt x="70827" y="146050"/>
                  <a:pt x="74288" y="144938"/>
                  <a:pt x="77177" y="142875"/>
                </a:cubicBezTo>
                <a:cubicBezTo>
                  <a:pt x="79917" y="140917"/>
                  <a:pt x="82253" y="138389"/>
                  <a:pt x="84321" y="135731"/>
                </a:cubicBezTo>
                <a:cubicBezTo>
                  <a:pt x="87835" y="131213"/>
                  <a:pt x="88727" y="124004"/>
                  <a:pt x="93846" y="121444"/>
                </a:cubicBezTo>
                <a:lnTo>
                  <a:pt x="103371" y="116681"/>
                </a:lnTo>
                <a:cubicBezTo>
                  <a:pt x="104959" y="114300"/>
                  <a:pt x="107956" y="112394"/>
                  <a:pt x="108134" y="109538"/>
                </a:cubicBezTo>
                <a:cubicBezTo>
                  <a:pt x="109488" y="87865"/>
                  <a:pt x="108072" y="85541"/>
                  <a:pt x="103371" y="71438"/>
                </a:cubicBezTo>
                <a:cubicBezTo>
                  <a:pt x="104165" y="69057"/>
                  <a:pt x="104184" y="66254"/>
                  <a:pt x="105752" y="64294"/>
                </a:cubicBezTo>
                <a:cubicBezTo>
                  <a:pt x="113004" y="55228"/>
                  <a:pt x="124799" y="60007"/>
                  <a:pt x="134327" y="61913"/>
                </a:cubicBezTo>
                <a:cubicBezTo>
                  <a:pt x="135428" y="62133"/>
                  <a:pt x="119246" y="29766"/>
                  <a:pt x="129565" y="23813"/>
                </a:cubicBezTo>
                <a:close/>
              </a:path>
            </a:pathLst>
          </a:custGeom>
          <a:solidFill>
            <a:schemeClr val="accent1">
              <a:lumMod val="50000"/>
              <a:alpha val="1000"/>
            </a:schemeClr>
          </a:solidFill>
          <a:ln w="4763" cap="flat">
            <a:solidFill>
              <a:srgbClr val="848483"/>
            </a:solidFill>
            <a:prstDash val="solid"/>
            <a:miter/>
          </a:ln>
        </p:spPr>
        <p:txBody>
          <a:bodyPr rtlCol="0" anchor="ctr"/>
          <a:lstStyle/>
          <a:p>
            <a:pPr defTabSz="685800"/>
            <a:endParaRPr lang="ru-RU" sz="900" b="1" dirty="0">
              <a:solidFill>
                <a:prstClr val="white"/>
              </a:solidFill>
              <a:latin typeface="Arial Black" panose="020B0A040201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FCD7B5-E2D9-6C8D-8B93-E630C8106B35}"/>
              </a:ext>
            </a:extLst>
          </p:cNvPr>
          <p:cNvSpPr txBox="1"/>
          <p:nvPr/>
        </p:nvSpPr>
        <p:spPr>
          <a:xfrm>
            <a:off x="12679926" y="3759637"/>
            <a:ext cx="1544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Харківська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A30E06-199C-F500-578D-CC7DF56C5FA9}"/>
              </a:ext>
            </a:extLst>
          </p:cNvPr>
          <p:cNvSpPr txBox="1"/>
          <p:nvPr/>
        </p:nvSpPr>
        <p:spPr>
          <a:xfrm>
            <a:off x="14429237" y="4233461"/>
            <a:ext cx="1482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Луганська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4006-1585-8BDF-8E69-A4F91C8C78C0}"/>
              </a:ext>
            </a:extLst>
          </p:cNvPr>
          <p:cNvSpPr txBox="1"/>
          <p:nvPr/>
        </p:nvSpPr>
        <p:spPr>
          <a:xfrm>
            <a:off x="13609421" y="5426745"/>
            <a:ext cx="15992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Донецька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7519A5-B2AA-093D-C0A9-2EC36788D414}"/>
              </a:ext>
            </a:extLst>
          </p:cNvPr>
          <p:cNvSpPr txBox="1"/>
          <p:nvPr/>
        </p:nvSpPr>
        <p:spPr>
          <a:xfrm>
            <a:off x="10651311" y="7358177"/>
            <a:ext cx="18496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Херсонська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C7EB941-F851-5132-1642-78E69B304421}"/>
              </a:ext>
            </a:extLst>
          </p:cNvPr>
          <p:cNvSpPr txBox="1"/>
          <p:nvPr/>
        </p:nvSpPr>
        <p:spPr>
          <a:xfrm>
            <a:off x="-283162" y="6916815"/>
            <a:ext cx="2702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6600" b="1" dirty="0">
                <a:solidFill>
                  <a:srgbClr val="FFFF00"/>
                </a:solidFill>
                <a:latin typeface="Arial Black" panose="020B0A04020102020204" pitchFamily="34" charset="0"/>
              </a:rPr>
              <a:t>700</a:t>
            </a:r>
          </a:p>
        </p:txBody>
      </p:sp>
      <p:graphicFrame>
        <p:nvGraphicFramePr>
          <p:cNvPr id="34" name="Объект 3">
            <a:extLst>
              <a:ext uri="{FF2B5EF4-FFF2-40B4-BE49-F238E27FC236}">
                <a16:creationId xmlns:a16="http://schemas.microsoft.com/office/drawing/2014/main" id="{135AC335-D37E-3BE7-FB1B-2712231D33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13779" y="6170940"/>
          <a:ext cx="3498764" cy="259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67519A5-B2AA-093D-C0A9-2EC36788D414}"/>
              </a:ext>
            </a:extLst>
          </p:cNvPr>
          <p:cNvSpPr txBox="1"/>
          <p:nvPr/>
        </p:nvSpPr>
        <p:spPr>
          <a:xfrm>
            <a:off x="10901588" y="8714001"/>
            <a:ext cx="18496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АР Крим</a:t>
            </a:r>
          </a:p>
        </p:txBody>
      </p:sp>
      <p:sp>
        <p:nvSpPr>
          <p:cNvPr id="52" name="Овал 51"/>
          <p:cNvSpPr/>
          <p:nvPr/>
        </p:nvSpPr>
        <p:spPr>
          <a:xfrm>
            <a:off x="5002263" y="2054034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3" name="Овал 132"/>
          <p:cNvSpPr/>
          <p:nvPr/>
        </p:nvSpPr>
        <p:spPr>
          <a:xfrm>
            <a:off x="6232239" y="2472375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4" name="Овал 133"/>
          <p:cNvSpPr/>
          <p:nvPr/>
        </p:nvSpPr>
        <p:spPr>
          <a:xfrm>
            <a:off x="7553102" y="4886103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5" name="Овал 134"/>
          <p:cNvSpPr/>
          <p:nvPr/>
        </p:nvSpPr>
        <p:spPr>
          <a:xfrm>
            <a:off x="3554618" y="4961141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4110944" y="3575148"/>
            <a:ext cx="638355" cy="638355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8" name="Овал 137"/>
          <p:cNvSpPr/>
          <p:nvPr/>
        </p:nvSpPr>
        <p:spPr>
          <a:xfrm>
            <a:off x="5396321" y="4201169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6414320" y="4049021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7442564" y="3030956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11670693" y="2841588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2" name="Овал 141"/>
          <p:cNvSpPr/>
          <p:nvPr/>
        </p:nvSpPr>
        <p:spPr>
          <a:xfrm>
            <a:off x="9878228" y="2120811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4" name="Овал 143"/>
          <p:cNvSpPr/>
          <p:nvPr/>
        </p:nvSpPr>
        <p:spPr>
          <a:xfrm>
            <a:off x="9469134" y="4593509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5" name="Овал 144"/>
          <p:cNvSpPr/>
          <p:nvPr/>
        </p:nvSpPr>
        <p:spPr>
          <a:xfrm>
            <a:off x="8457992" y="6628475"/>
            <a:ext cx="581810" cy="581810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10117700" y="5383784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48" name="Овал 147"/>
          <p:cNvSpPr/>
          <p:nvPr/>
        </p:nvSpPr>
        <p:spPr>
          <a:xfrm>
            <a:off x="11172234" y="3908948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B999FA4-95DC-1E0A-95C1-43623D058FA6}"/>
              </a:ext>
            </a:extLst>
          </p:cNvPr>
          <p:cNvSpPr txBox="1"/>
          <p:nvPr/>
        </p:nvSpPr>
        <p:spPr>
          <a:xfrm>
            <a:off x="8858315" y="4799331"/>
            <a:ext cx="17355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Черкаська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0756E1-EDE7-ED40-37D1-FD2344D5F4C4}"/>
              </a:ext>
            </a:extLst>
          </p:cNvPr>
          <p:cNvSpPr txBox="1"/>
          <p:nvPr/>
        </p:nvSpPr>
        <p:spPr>
          <a:xfrm>
            <a:off x="10518103" y="4080805"/>
            <a:ext cx="1804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Полтавська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656AA2-FE66-4839-D028-3C76EFAF727C}"/>
              </a:ext>
            </a:extLst>
          </p:cNvPr>
          <p:cNvSpPr txBox="1"/>
          <p:nvPr/>
        </p:nvSpPr>
        <p:spPr>
          <a:xfrm>
            <a:off x="11024383" y="2961936"/>
            <a:ext cx="1804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Сумська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7AF4B9-3E9B-BC98-0D9D-3EB3B08D4330}"/>
              </a:ext>
            </a:extLst>
          </p:cNvPr>
          <p:cNvSpPr txBox="1"/>
          <p:nvPr/>
        </p:nvSpPr>
        <p:spPr>
          <a:xfrm>
            <a:off x="9143219" y="2296813"/>
            <a:ext cx="1988037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Чернігівська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AF49CB-CA75-B05D-0CAA-A2DE0228620C}"/>
              </a:ext>
            </a:extLst>
          </p:cNvPr>
          <p:cNvSpPr txBox="1"/>
          <p:nvPr/>
        </p:nvSpPr>
        <p:spPr>
          <a:xfrm>
            <a:off x="6924136" y="3208622"/>
            <a:ext cx="15756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Житомирська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EE5C46-432F-CE7B-F176-018B77D01197}"/>
              </a:ext>
            </a:extLst>
          </p:cNvPr>
          <p:cNvSpPr txBox="1"/>
          <p:nvPr/>
        </p:nvSpPr>
        <p:spPr>
          <a:xfrm>
            <a:off x="5492003" y="2644914"/>
            <a:ext cx="20333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Рівненська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6267C8-0E8E-9112-5B54-269A10010A51}"/>
              </a:ext>
            </a:extLst>
          </p:cNvPr>
          <p:cNvSpPr txBox="1"/>
          <p:nvPr/>
        </p:nvSpPr>
        <p:spPr>
          <a:xfrm>
            <a:off x="4204602" y="2227761"/>
            <a:ext cx="20711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Волинська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1B6DAD-6808-14B1-3E4F-35A958A9463C}"/>
              </a:ext>
            </a:extLst>
          </p:cNvPr>
          <p:cNvSpPr txBox="1"/>
          <p:nvPr/>
        </p:nvSpPr>
        <p:spPr>
          <a:xfrm>
            <a:off x="3567860" y="3788096"/>
            <a:ext cx="17992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Львівська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139B3E9-5568-3A15-4E3C-C8203F311624}"/>
              </a:ext>
            </a:extLst>
          </p:cNvPr>
          <p:cNvSpPr txBox="1"/>
          <p:nvPr/>
        </p:nvSpPr>
        <p:spPr>
          <a:xfrm>
            <a:off x="4738106" y="4320700"/>
            <a:ext cx="1761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Тернопільська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F3506F-40C4-BCDF-44F6-F1515490B9F6}"/>
              </a:ext>
            </a:extLst>
          </p:cNvPr>
          <p:cNvSpPr txBox="1"/>
          <p:nvPr/>
        </p:nvSpPr>
        <p:spPr>
          <a:xfrm>
            <a:off x="2926865" y="5253622"/>
            <a:ext cx="2019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Закарпатська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FA3145-ED8F-7881-338D-C9C7D3B37492}"/>
              </a:ext>
            </a:extLst>
          </p:cNvPr>
          <p:cNvSpPr txBox="1"/>
          <p:nvPr/>
        </p:nvSpPr>
        <p:spPr>
          <a:xfrm>
            <a:off x="5835136" y="4234147"/>
            <a:ext cx="18102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Хмельницька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BDE3A4E-5890-2F39-20B0-85061D16BFDA}"/>
              </a:ext>
            </a:extLst>
          </p:cNvPr>
          <p:cNvSpPr txBox="1"/>
          <p:nvPr/>
        </p:nvSpPr>
        <p:spPr>
          <a:xfrm>
            <a:off x="6887996" y="5137542"/>
            <a:ext cx="18523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Вінницька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B04E7A-66DB-5F8B-F9FD-6FC1E16CEC63}"/>
              </a:ext>
            </a:extLst>
          </p:cNvPr>
          <p:cNvSpPr txBox="1"/>
          <p:nvPr/>
        </p:nvSpPr>
        <p:spPr>
          <a:xfrm>
            <a:off x="9095024" y="5690588"/>
            <a:ext cx="26978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Кіровоградська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FFCFAA6-E16A-2C25-55A9-51F674970F27}"/>
              </a:ext>
            </a:extLst>
          </p:cNvPr>
          <p:cNvSpPr txBox="1"/>
          <p:nvPr/>
        </p:nvSpPr>
        <p:spPr>
          <a:xfrm>
            <a:off x="8100263" y="6789108"/>
            <a:ext cx="14737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Одеська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4895525" y="2009656"/>
            <a:ext cx="6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5110102" y="1854116"/>
            <a:ext cx="6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59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6109301" y="2428267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33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6388914" y="2266105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55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7366202" y="2973026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7611861" y="2874169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51</a:t>
            </a:r>
          </a:p>
        </p:txBody>
      </p:sp>
      <p:sp>
        <p:nvSpPr>
          <p:cNvPr id="158" name="Овал 157"/>
          <p:cNvSpPr/>
          <p:nvPr/>
        </p:nvSpPr>
        <p:spPr>
          <a:xfrm>
            <a:off x="8745681" y="3154004"/>
            <a:ext cx="678261" cy="699146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8584940" y="3147765"/>
            <a:ext cx="97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150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384785-425F-D9E8-6834-047793D062CC}"/>
              </a:ext>
            </a:extLst>
          </p:cNvPr>
          <p:cNvSpPr txBox="1"/>
          <p:nvPr/>
        </p:nvSpPr>
        <p:spPr>
          <a:xfrm>
            <a:off x="8318754" y="3637605"/>
            <a:ext cx="16372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Київська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090770" y="3017495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94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807572" y="2082376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28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0046201" y="1915421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31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1675589" y="2755094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46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0940316" y="3853149"/>
            <a:ext cx="97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30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1402400" y="3738796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84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4022223" y="3553161"/>
            <a:ext cx="7279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80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4286023" y="3413651"/>
            <a:ext cx="6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82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5323998" y="4156378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5603612" y="3994216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6334685" y="4025642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25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6575529" y="3912026"/>
            <a:ext cx="74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101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7AC2C9-95F8-E7F5-0263-D3B0FA2C27BE}"/>
              </a:ext>
            </a:extLst>
          </p:cNvPr>
          <p:cNvSpPr txBox="1"/>
          <p:nvPr/>
        </p:nvSpPr>
        <p:spPr>
          <a:xfrm>
            <a:off x="8626292" y="3461375"/>
            <a:ext cx="1031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Київ</a:t>
            </a:r>
          </a:p>
        </p:txBody>
      </p:sp>
      <p:sp>
        <p:nvSpPr>
          <p:cNvPr id="172" name="Овал 171"/>
          <p:cNvSpPr/>
          <p:nvPr/>
        </p:nvSpPr>
        <p:spPr>
          <a:xfrm>
            <a:off x="4573338" y="4718619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59DB5B-0B9F-99E4-0CB1-988EB471D0B3}"/>
              </a:ext>
            </a:extLst>
          </p:cNvPr>
          <p:cNvSpPr txBox="1"/>
          <p:nvPr/>
        </p:nvSpPr>
        <p:spPr>
          <a:xfrm>
            <a:off x="4191688" y="4870259"/>
            <a:ext cx="1491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Івано-</a:t>
            </a:r>
          </a:p>
          <a:p>
            <a:pPr algn="ctr" defTabSz="685800">
              <a:defRPr/>
            </a:pPr>
            <a:r>
              <a:rPr lang="uk-UA" sz="1350" dirty="0" err="1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Фр</a:t>
            </a:r>
            <a:r>
              <a:rPr lang="ru-RU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ан</a:t>
            </a:r>
            <a:r>
              <a:rPr lang="uk-UA" sz="1350" dirty="0" err="1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ківська</a:t>
            </a:r>
            <a:endParaRPr lang="uk-UA" sz="1350" dirty="0">
              <a:solidFill>
                <a:srgbClr val="17406D">
                  <a:lumMod val="75000"/>
                </a:srgbClr>
              </a:solidFill>
              <a:latin typeface="Montserrat" panose="00000500000000000000" pitchFamily="2" charset="-52"/>
              <a:ea typeface="Microsoft JhengHei" panose="020B0604030504040204" pitchFamily="34" charset="-12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3466481" y="4980701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3746094" y="4818539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58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4454688" y="4686983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30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4689839" y="4572589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76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7488609" y="4871809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7734269" y="4772951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66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8385629" y="6570506"/>
            <a:ext cx="6850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70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8646668" y="6445172"/>
            <a:ext cx="78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104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219492" y="4537160"/>
            <a:ext cx="97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25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681576" y="4422806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90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864740" y="5393493"/>
            <a:ext cx="97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25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0326824" y="5279140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90</a:t>
            </a:r>
          </a:p>
        </p:txBody>
      </p:sp>
      <p:sp>
        <p:nvSpPr>
          <p:cNvPr id="187" name="Овал 186"/>
          <p:cNvSpPr/>
          <p:nvPr/>
        </p:nvSpPr>
        <p:spPr>
          <a:xfrm>
            <a:off x="11743963" y="5104024"/>
            <a:ext cx="698111" cy="698111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1735005" y="5226630"/>
            <a:ext cx="7123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100" dirty="0">
                <a:solidFill>
                  <a:srgbClr val="FFFF00"/>
                </a:solidFill>
                <a:latin typeface="Arial Black" panose="020B0A04020102020204" pitchFamily="34" charset="0"/>
              </a:rPr>
              <a:t>60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2060981" y="5108548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80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2F98FBB-CC00-3339-503F-142582CB5C6B}"/>
              </a:ext>
            </a:extLst>
          </p:cNvPr>
          <p:cNvSpPr txBox="1"/>
          <p:nvPr/>
        </p:nvSpPr>
        <p:spPr>
          <a:xfrm>
            <a:off x="10968583" y="5474893"/>
            <a:ext cx="237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Дніпропетровська</a:t>
            </a:r>
          </a:p>
        </p:txBody>
      </p:sp>
      <p:sp>
        <p:nvSpPr>
          <p:cNvPr id="188" name="Овал 187"/>
          <p:cNvSpPr/>
          <p:nvPr/>
        </p:nvSpPr>
        <p:spPr>
          <a:xfrm>
            <a:off x="9860057" y="6477602"/>
            <a:ext cx="496323" cy="496323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80C7C15-3C23-6190-1046-75E1059592AA}"/>
              </a:ext>
            </a:extLst>
          </p:cNvPr>
          <p:cNvSpPr txBox="1"/>
          <p:nvPr/>
        </p:nvSpPr>
        <p:spPr>
          <a:xfrm>
            <a:off x="9057918" y="6684497"/>
            <a:ext cx="24847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Миколаївська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9873531" y="6411760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25</a:t>
            </a:r>
          </a:p>
        </p:txBody>
      </p:sp>
      <p:sp>
        <p:nvSpPr>
          <p:cNvPr id="190" name="Овал 189"/>
          <p:cNvSpPr/>
          <p:nvPr/>
        </p:nvSpPr>
        <p:spPr>
          <a:xfrm>
            <a:off x="12877322" y="6658809"/>
            <a:ext cx="369939" cy="369939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AF851FF-4D55-29A6-5A95-14BAAFD2D6C9}"/>
              </a:ext>
            </a:extLst>
          </p:cNvPr>
          <p:cNvSpPr txBox="1"/>
          <p:nvPr/>
        </p:nvSpPr>
        <p:spPr>
          <a:xfrm>
            <a:off x="12094148" y="6747651"/>
            <a:ext cx="1936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Запорізька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12811971" y="6511899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5" name="Овал 194"/>
          <p:cNvSpPr/>
          <p:nvPr/>
        </p:nvSpPr>
        <p:spPr>
          <a:xfrm>
            <a:off x="5624708" y="5493914"/>
            <a:ext cx="369762" cy="369762"/>
          </a:xfrm>
          <a:prstGeom prst="ellipse">
            <a:avLst/>
          </a:prstGeom>
          <a:solidFill>
            <a:srgbClr val="E48B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uk-UA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E5ABE3-A624-6F63-9744-B2B3F7EC8E5B}"/>
              </a:ext>
            </a:extLst>
          </p:cNvPr>
          <p:cNvSpPr txBox="1"/>
          <p:nvPr/>
        </p:nvSpPr>
        <p:spPr>
          <a:xfrm>
            <a:off x="5057399" y="5595572"/>
            <a:ext cx="17688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uk-UA" sz="1350" dirty="0">
                <a:solidFill>
                  <a:srgbClr val="17406D">
                    <a:lumMod val="75000"/>
                  </a:srgbClr>
                </a:solidFill>
                <a:latin typeface="Montserrat" panose="00000500000000000000" pitchFamily="2" charset="-52"/>
                <a:ea typeface="Microsoft JhengHei" panose="020B0604030504040204" pitchFamily="34" charset="-120"/>
              </a:rPr>
              <a:t>Чернівецька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5477448" y="5402837"/>
            <a:ext cx="6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39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5723108" y="5303980"/>
            <a:ext cx="6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17406D">
                    <a:lumMod val="75000"/>
                  </a:srgbClr>
                </a:solidFill>
                <a:latin typeface="Arial Black" panose="020B0A04020102020204" pitchFamily="34" charset="0"/>
              </a:rPr>
              <a:t>49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A9DD961-08A0-A24A-F204-4A02AAA87AD6}"/>
              </a:ext>
            </a:extLst>
          </p:cNvPr>
          <p:cNvSpPr txBox="1"/>
          <p:nvPr/>
        </p:nvSpPr>
        <p:spPr>
          <a:xfrm>
            <a:off x="-52475" y="8310044"/>
            <a:ext cx="27126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6600" b="1" dirty="0">
                <a:solidFill>
                  <a:srgbClr val="2A5198"/>
                </a:solidFill>
                <a:latin typeface="Arial Black" panose="020B0A04020102020204" pitchFamily="34" charset="0"/>
              </a:rPr>
              <a:t>1300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9740" y="6824481"/>
            <a:ext cx="2717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uk-U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 чисельність ОСОБ УПП</a:t>
            </a:r>
            <a:endParaRPr lang="uk-UA" sz="2400" dirty="0">
              <a:solidFill>
                <a:srgbClr val="FFFF00"/>
              </a:solidFill>
              <a:latin typeface="Century Gothic" panose="020B0502020202020204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2522252" y="8198010"/>
            <a:ext cx="2717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uk-UA" sz="2400" b="1" dirty="0">
                <a:ln w="3175">
                  <a:noFill/>
                </a:ln>
                <a:solidFill>
                  <a:srgbClr val="2A5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 чисельність ОСОБ ГУНП</a:t>
            </a:r>
            <a:endParaRPr lang="uk-UA" sz="2400" dirty="0">
              <a:ln w="3175">
                <a:noFill/>
              </a:ln>
              <a:solidFill>
                <a:srgbClr val="2A5198"/>
              </a:solidFill>
              <a:latin typeface="Century Gothic" panose="020B0502020202020204"/>
            </a:endParaRPr>
          </a:p>
        </p:txBody>
      </p:sp>
      <p:sp>
        <p:nvSpPr>
          <p:cNvPr id="123" name="TextBox 3"/>
          <p:cNvSpPr txBox="1"/>
          <p:nvPr/>
        </p:nvSpPr>
        <p:spPr>
          <a:xfrm>
            <a:off x="167471" y="214765"/>
            <a:ext cx="4846886" cy="89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  <a:spcBef>
                <a:spcPct val="0"/>
              </a:spcBef>
            </a:pPr>
            <a:r>
              <a:rPr lang="en-US" sz="4330" dirty="0">
                <a:solidFill>
                  <a:srgbClr val="FFFFFF"/>
                </a:solidFill>
                <a:latin typeface="Mont Bold"/>
              </a:rPr>
              <a:t>ВПРОВАДЖЕННЯ </a:t>
            </a:r>
          </a:p>
        </p:txBody>
      </p:sp>
      <p:sp>
        <p:nvSpPr>
          <p:cNvPr id="125" name="TextBox 4"/>
          <p:cNvSpPr txBox="1"/>
          <p:nvPr/>
        </p:nvSpPr>
        <p:spPr>
          <a:xfrm>
            <a:off x="4724400" y="38100"/>
            <a:ext cx="2377043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2"/>
              </a:lnSpc>
              <a:spcBef>
                <a:spcPct val="0"/>
              </a:spcBef>
            </a:pPr>
            <a:r>
              <a:rPr lang="en-US" sz="6073" dirty="0">
                <a:solidFill>
                  <a:srgbClr val="FFFFFF"/>
                </a:solidFill>
                <a:latin typeface="Mont Bold"/>
              </a:rPr>
              <a:t>СОБ</a:t>
            </a:r>
          </a:p>
        </p:txBody>
      </p:sp>
    </p:spTree>
    <p:extLst>
      <p:ext uri="{BB962C8B-B14F-4D97-AF65-F5344CB8AC3E}">
        <p14:creationId xmlns:p14="http://schemas.microsoft.com/office/powerpoint/2010/main" val="39952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543">
                <a:alpha val="100000"/>
              </a:srgbClr>
            </a:gs>
            <a:gs pos="100000">
              <a:srgbClr val="2A519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92446"/>
            <a:ext cx="1515474" cy="1515474"/>
          </a:xfrm>
          <a:custGeom>
            <a:avLst/>
            <a:gdLst/>
            <a:ahLst/>
            <a:cxnLst/>
            <a:rect l="l" t="t" r="r" b="b"/>
            <a:pathLst>
              <a:path w="1515474" h="1515474">
                <a:moveTo>
                  <a:pt x="0" y="0"/>
                </a:moveTo>
                <a:lnTo>
                  <a:pt x="1515474" y="0"/>
                </a:lnTo>
                <a:lnTo>
                  <a:pt x="1515474" y="1515474"/>
                </a:lnTo>
                <a:lnTo>
                  <a:pt x="0" y="151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9927" y="5264374"/>
            <a:ext cx="1299687" cy="1285066"/>
          </a:xfrm>
          <a:custGeom>
            <a:avLst/>
            <a:gdLst/>
            <a:ahLst/>
            <a:cxnLst/>
            <a:rect l="l" t="t" r="r" b="b"/>
            <a:pathLst>
              <a:path w="1299687" h="1285066">
                <a:moveTo>
                  <a:pt x="0" y="0"/>
                </a:moveTo>
                <a:lnTo>
                  <a:pt x="1299687" y="0"/>
                </a:lnTo>
                <a:lnTo>
                  <a:pt x="1299687" y="1285066"/>
                </a:lnTo>
                <a:lnTo>
                  <a:pt x="0" y="1285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44174" y="6599049"/>
            <a:ext cx="3346802" cy="44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341">
                <a:solidFill>
                  <a:srgbClr val="FFFFFF"/>
                </a:solidFill>
                <a:latin typeface="Mont Thin"/>
              </a:rPr>
              <a:t>ПРАВООХОРОННА</a:t>
            </a:r>
          </a:p>
        </p:txBody>
      </p:sp>
      <p:sp>
        <p:nvSpPr>
          <p:cNvPr id="5" name="AutoShape 5"/>
          <p:cNvSpPr/>
          <p:nvPr/>
        </p:nvSpPr>
        <p:spPr>
          <a:xfrm>
            <a:off x="4076908" y="7041983"/>
            <a:ext cx="0" cy="906792"/>
          </a:xfrm>
          <a:prstGeom prst="line">
            <a:avLst/>
          </a:prstGeom>
          <a:ln w="85725" cap="flat">
            <a:gradFill>
              <a:gsLst>
                <a:gs pos="0">
                  <a:srgbClr val="2A529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arrow" w="med" len="sm"/>
          </a:ln>
        </p:spPr>
      </p:sp>
      <p:sp>
        <p:nvSpPr>
          <p:cNvPr id="6" name="Freeform 6"/>
          <p:cNvSpPr/>
          <p:nvPr/>
        </p:nvSpPr>
        <p:spPr>
          <a:xfrm>
            <a:off x="8646289" y="5129905"/>
            <a:ext cx="1524054" cy="1405940"/>
          </a:xfrm>
          <a:custGeom>
            <a:avLst/>
            <a:gdLst/>
            <a:ahLst/>
            <a:cxnLst/>
            <a:rect l="l" t="t" r="r" b="b"/>
            <a:pathLst>
              <a:path w="1524054" h="1405940">
                <a:moveTo>
                  <a:pt x="0" y="0"/>
                </a:moveTo>
                <a:lnTo>
                  <a:pt x="1524054" y="0"/>
                </a:lnTo>
                <a:lnTo>
                  <a:pt x="1524054" y="1405940"/>
                </a:lnTo>
                <a:lnTo>
                  <a:pt x="0" y="14059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47018" y="5129905"/>
            <a:ext cx="1419534" cy="1419534"/>
          </a:xfrm>
          <a:custGeom>
            <a:avLst/>
            <a:gdLst/>
            <a:ahLst/>
            <a:cxnLst/>
            <a:rect l="l" t="t" r="r" b="b"/>
            <a:pathLst>
              <a:path w="1419534" h="1419534">
                <a:moveTo>
                  <a:pt x="0" y="0"/>
                </a:moveTo>
                <a:lnTo>
                  <a:pt x="1419534" y="0"/>
                </a:lnTo>
                <a:lnTo>
                  <a:pt x="1419534" y="1419535"/>
                </a:lnTo>
                <a:lnTo>
                  <a:pt x="0" y="1419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37715" y="403979"/>
            <a:ext cx="13439250" cy="99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6"/>
              </a:lnSpc>
            </a:pPr>
            <a:r>
              <a:rPr lang="en-US" sz="4847">
                <a:solidFill>
                  <a:srgbClr val="FFFFFF"/>
                </a:solidFill>
                <a:latin typeface="Mont Bold"/>
              </a:rPr>
              <a:t>Поліцейський Служби Освітньої Безпеки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5815" y="2489359"/>
            <a:ext cx="13401150" cy="118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7"/>
              </a:lnSpc>
            </a:pPr>
            <a:r>
              <a:rPr lang="en-US" sz="2341" dirty="0">
                <a:solidFill>
                  <a:srgbClr val="FFFFFF"/>
                </a:solidFill>
                <a:latin typeface="Mont"/>
              </a:rPr>
              <a:t>МЕТА: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Постійна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взаємодія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на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засадах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партнерства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поліцейського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зі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здобувачами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освіти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та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усіма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учасниками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освітнього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процесу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для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створення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безпечного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освітнього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середовища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,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шляхом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закріплення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за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кожним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ЗЗСО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одного</a:t>
            </a:r>
            <a:r>
              <a:rPr lang="en-US" sz="2341" dirty="0">
                <a:solidFill>
                  <a:srgbClr val="FFFFFF"/>
                </a:solidFill>
                <a:latin typeface="Mont Thin"/>
              </a:rPr>
              <a:t> </a:t>
            </a:r>
            <a:r>
              <a:rPr lang="en-US" sz="2341" dirty="0" err="1">
                <a:solidFill>
                  <a:srgbClr val="FFFFFF"/>
                </a:solidFill>
                <a:latin typeface="Mont Thin"/>
              </a:rPr>
              <a:t>поліцейського</a:t>
            </a:r>
            <a:endParaRPr lang="en-US" sz="2341" dirty="0">
              <a:solidFill>
                <a:srgbClr val="FFFFFF"/>
              </a:solidFill>
              <a:latin typeface="Mont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56218" y="6599049"/>
            <a:ext cx="3346802" cy="44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341">
                <a:solidFill>
                  <a:srgbClr val="FFFFFF"/>
                </a:solidFill>
                <a:latin typeface="Mont Thin"/>
              </a:rPr>
              <a:t>НАСТАВНИЦЬКА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68263" y="6599049"/>
            <a:ext cx="3346802" cy="44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341">
                <a:solidFill>
                  <a:srgbClr val="FFFFFF"/>
                </a:solidFill>
                <a:latin typeface="Mont Thin"/>
              </a:rPr>
              <a:t>ПРОСВІТНИЦЬКА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408316" y="7041983"/>
            <a:ext cx="0" cy="906792"/>
          </a:xfrm>
          <a:prstGeom prst="line">
            <a:avLst/>
          </a:prstGeom>
          <a:ln w="85725" cap="flat">
            <a:gradFill>
              <a:gsLst>
                <a:gs pos="0">
                  <a:srgbClr val="2A529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14841664" y="7041983"/>
            <a:ext cx="0" cy="906792"/>
          </a:xfrm>
          <a:prstGeom prst="line">
            <a:avLst/>
          </a:prstGeom>
          <a:ln w="85725" cap="flat">
            <a:gradFill>
              <a:gsLst>
                <a:gs pos="0">
                  <a:srgbClr val="2A529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2114932" y="8034143"/>
            <a:ext cx="4009678" cy="15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</a:pPr>
            <a:r>
              <a:rPr lang="en-US" sz="1876">
                <a:solidFill>
                  <a:srgbClr val="FFFFFF"/>
                </a:solidFill>
                <a:latin typeface="Mont Thin"/>
              </a:rPr>
              <a:t>Реагування на події згідно з чинним законодавством. Контроль внутрішноьої та прилеглої до закладу освіти території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60877" y="8034143"/>
            <a:ext cx="4094879" cy="15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</a:pPr>
            <a:r>
              <a:rPr lang="en-US" sz="1876">
                <a:solidFill>
                  <a:srgbClr val="FFFFFF"/>
                </a:solidFill>
                <a:latin typeface="Mont Thin"/>
              </a:rPr>
              <a:t>Мотивування до активної життєвої позиції. Залучення до позитивних видів діяльності. Національно-патріотичне виховання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94224" y="8034143"/>
            <a:ext cx="4094879" cy="125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</a:pPr>
            <a:r>
              <a:rPr lang="en-US" sz="1876">
                <a:solidFill>
                  <a:srgbClr val="FFFFFF"/>
                </a:solidFill>
                <a:latin typeface="Mont Thin"/>
              </a:rPr>
              <a:t>Проведення тренінгових занять. Зустрічі з батьківською спільнотою. Участь у педагогічних радах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543">
                <a:alpha val="100000"/>
              </a:srgbClr>
            </a:gs>
            <a:gs pos="100000">
              <a:srgbClr val="2A519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339645" y="1207091"/>
            <a:ext cx="15919655" cy="0"/>
          </a:xfrm>
          <a:prstGeom prst="line">
            <a:avLst/>
          </a:prstGeom>
          <a:ln w="57150" cap="flat">
            <a:gradFill>
              <a:gsLst>
                <a:gs pos="0">
                  <a:srgbClr val="2A5298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15254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59869" y="1760113"/>
            <a:ext cx="3972133" cy="3972133"/>
          </a:xfrm>
          <a:custGeom>
            <a:avLst/>
            <a:gdLst/>
            <a:ahLst/>
            <a:cxnLst/>
            <a:rect l="l" t="t" r="r" b="b"/>
            <a:pathLst>
              <a:path w="3972133" h="3972133">
                <a:moveTo>
                  <a:pt x="0" y="0"/>
                </a:moveTo>
                <a:lnTo>
                  <a:pt x="3972132" y="0"/>
                </a:lnTo>
                <a:lnTo>
                  <a:pt x="3972132" y="3972132"/>
                </a:lnTo>
                <a:lnTo>
                  <a:pt x="0" y="39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84451" y="5558408"/>
            <a:ext cx="2581140" cy="2786656"/>
          </a:xfrm>
          <a:custGeom>
            <a:avLst/>
            <a:gdLst/>
            <a:ahLst/>
            <a:cxnLst/>
            <a:rect l="l" t="t" r="r" b="b"/>
            <a:pathLst>
              <a:path w="2581140" h="2786656">
                <a:moveTo>
                  <a:pt x="0" y="0"/>
                </a:moveTo>
                <a:lnTo>
                  <a:pt x="2581141" y="0"/>
                </a:lnTo>
                <a:lnTo>
                  <a:pt x="2581141" y="2786656"/>
                </a:lnTo>
                <a:lnTo>
                  <a:pt x="0" y="2786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27016" y="2291665"/>
            <a:ext cx="3415381" cy="2604228"/>
          </a:xfrm>
          <a:custGeom>
            <a:avLst/>
            <a:gdLst/>
            <a:ahLst/>
            <a:cxnLst/>
            <a:rect l="l" t="t" r="r" b="b"/>
            <a:pathLst>
              <a:path w="3415381" h="2604228">
                <a:moveTo>
                  <a:pt x="0" y="0"/>
                </a:moveTo>
                <a:lnTo>
                  <a:pt x="3415381" y="0"/>
                </a:lnTo>
                <a:lnTo>
                  <a:pt x="3415381" y="2604228"/>
                </a:lnTo>
                <a:lnTo>
                  <a:pt x="0" y="2604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6665" y="2567772"/>
            <a:ext cx="616083" cy="1026007"/>
          </a:xfrm>
          <a:custGeom>
            <a:avLst/>
            <a:gdLst/>
            <a:ahLst/>
            <a:cxnLst/>
            <a:rect l="l" t="t" r="r" b="b"/>
            <a:pathLst>
              <a:path w="616083" h="1026007">
                <a:moveTo>
                  <a:pt x="0" y="0"/>
                </a:moveTo>
                <a:lnTo>
                  <a:pt x="616084" y="0"/>
                </a:lnTo>
                <a:lnTo>
                  <a:pt x="616084" y="1026007"/>
                </a:lnTo>
                <a:lnTo>
                  <a:pt x="0" y="1026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98604" y="2820859"/>
            <a:ext cx="6082299" cy="6082299"/>
          </a:xfrm>
          <a:custGeom>
            <a:avLst/>
            <a:gdLst/>
            <a:ahLst/>
            <a:cxnLst/>
            <a:rect l="l" t="t" r="r" b="b"/>
            <a:pathLst>
              <a:path w="6082299" h="6082299">
                <a:moveTo>
                  <a:pt x="0" y="0"/>
                </a:moveTo>
                <a:lnTo>
                  <a:pt x="6082299" y="0"/>
                </a:lnTo>
                <a:lnTo>
                  <a:pt x="6082299" y="6082299"/>
                </a:lnTo>
                <a:lnTo>
                  <a:pt x="0" y="6082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4578">
            <a:off x="13866522" y="4035408"/>
            <a:ext cx="3048121" cy="3836610"/>
          </a:xfrm>
          <a:custGeom>
            <a:avLst/>
            <a:gdLst/>
            <a:ahLst/>
            <a:cxnLst/>
            <a:rect l="l" t="t" r="r" b="b"/>
            <a:pathLst>
              <a:path w="3048121" h="3836610">
                <a:moveTo>
                  <a:pt x="0" y="0"/>
                </a:moveTo>
                <a:lnTo>
                  <a:pt x="3048121" y="0"/>
                </a:lnTo>
                <a:lnTo>
                  <a:pt x="3048121" y="3836610"/>
                </a:lnTo>
                <a:lnTo>
                  <a:pt x="0" y="3836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644923">
            <a:off x="14250805" y="4021775"/>
            <a:ext cx="3811907" cy="4043416"/>
          </a:xfrm>
          <a:custGeom>
            <a:avLst/>
            <a:gdLst/>
            <a:ahLst/>
            <a:cxnLst/>
            <a:rect l="l" t="t" r="r" b="b"/>
            <a:pathLst>
              <a:path w="3811907" h="4043416">
                <a:moveTo>
                  <a:pt x="0" y="0"/>
                </a:moveTo>
                <a:lnTo>
                  <a:pt x="3811907" y="0"/>
                </a:lnTo>
                <a:lnTo>
                  <a:pt x="3811907" y="4043416"/>
                </a:lnTo>
                <a:lnTo>
                  <a:pt x="0" y="40434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813" r="-6455"/>
            </a:stretch>
          </a:blipFill>
        </p:spPr>
      </p:sp>
      <p:sp>
        <p:nvSpPr>
          <p:cNvPr id="10" name="Freeform 10"/>
          <p:cNvSpPr/>
          <p:nvPr/>
        </p:nvSpPr>
        <p:spPr>
          <a:xfrm rot="1225090">
            <a:off x="14076500" y="4263537"/>
            <a:ext cx="2628166" cy="3650230"/>
          </a:xfrm>
          <a:custGeom>
            <a:avLst/>
            <a:gdLst/>
            <a:ahLst/>
            <a:cxnLst/>
            <a:rect l="l" t="t" r="r" b="b"/>
            <a:pathLst>
              <a:path w="2628166" h="3650230">
                <a:moveTo>
                  <a:pt x="0" y="0"/>
                </a:moveTo>
                <a:lnTo>
                  <a:pt x="2628166" y="0"/>
                </a:lnTo>
                <a:lnTo>
                  <a:pt x="2628166" y="3650230"/>
                </a:lnTo>
                <a:lnTo>
                  <a:pt x="0" y="3650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84579">
            <a:off x="208548" y="2444408"/>
            <a:ext cx="4626331" cy="2603541"/>
          </a:xfrm>
          <a:custGeom>
            <a:avLst/>
            <a:gdLst/>
            <a:ahLst/>
            <a:cxnLst/>
            <a:rect l="l" t="t" r="r" b="b"/>
            <a:pathLst>
              <a:path w="4626331" h="2603541">
                <a:moveTo>
                  <a:pt x="0" y="0"/>
                </a:moveTo>
                <a:lnTo>
                  <a:pt x="4626331" y="0"/>
                </a:lnTo>
                <a:lnTo>
                  <a:pt x="4626331" y="2603542"/>
                </a:lnTo>
                <a:lnTo>
                  <a:pt x="0" y="2603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56343" y="127530"/>
            <a:ext cx="12918040" cy="97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4747" spc="522">
                <a:solidFill>
                  <a:srgbClr val="FFFFFF"/>
                </a:solidFill>
                <a:latin typeface="Mont Bold"/>
              </a:rPr>
              <a:t>ВИМОГИ ДО КАНДИДАТІВ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4206" y="5422670"/>
            <a:ext cx="4375015" cy="3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 Bold"/>
              </a:rPr>
              <a:t>ГРОМАДЯНСТВО УКРАЇНИ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28163" y="8342463"/>
            <a:ext cx="4223182" cy="64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 Bold"/>
              </a:rPr>
              <a:t>ЗНАННЯ ЗАКОНОДАВСТВА УКРАЇНИ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25421" y="3708079"/>
            <a:ext cx="281857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4"/>
              </a:lnSpc>
            </a:pPr>
            <a:r>
              <a:rPr lang="en-US" sz="1620" spc="72" dirty="0">
                <a:solidFill>
                  <a:srgbClr val="0B005C"/>
                </a:solidFill>
                <a:latin typeface="Mont"/>
              </a:rPr>
              <a:t>СЕРТИФІКАТ  </a:t>
            </a:r>
          </a:p>
          <a:p>
            <a:pPr algn="ctr">
              <a:lnSpc>
                <a:spcPts val="1604"/>
              </a:lnSpc>
            </a:pPr>
            <a:r>
              <a:rPr lang="en-US" sz="1620" spc="72" dirty="0">
                <a:solidFill>
                  <a:srgbClr val="0B005C"/>
                </a:solidFill>
                <a:latin typeface="Mont"/>
              </a:rPr>
              <a:t>ПРО РІВЕНЬ ВОЛОДІННЯ  </a:t>
            </a:r>
            <a:r>
              <a:rPr lang="en-US" sz="1620" spc="72" dirty="0" smtClean="0">
                <a:solidFill>
                  <a:srgbClr val="0B005C"/>
                </a:solidFill>
                <a:latin typeface="Mont"/>
              </a:rPr>
              <a:t>ДЕРЖА</a:t>
            </a:r>
            <a:r>
              <a:rPr lang="uk-UA" sz="1620" spc="72" dirty="0">
                <a:solidFill>
                  <a:srgbClr val="0B005C"/>
                </a:solidFill>
                <a:latin typeface="Mont"/>
              </a:rPr>
              <a:t>В</a:t>
            </a:r>
            <a:r>
              <a:rPr lang="en-US" sz="1620" spc="72" dirty="0" smtClean="0">
                <a:solidFill>
                  <a:srgbClr val="0B005C"/>
                </a:solidFill>
                <a:latin typeface="Mont"/>
              </a:rPr>
              <a:t>НОЮ </a:t>
            </a:r>
            <a:r>
              <a:rPr lang="en-US" sz="1620" spc="72" dirty="0">
                <a:solidFill>
                  <a:srgbClr val="0B005C"/>
                </a:solidFill>
                <a:latin typeface="Mont"/>
              </a:rPr>
              <a:t>МОВОЮ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27658" y="5205678"/>
            <a:ext cx="4014098" cy="65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</a:pPr>
            <a:r>
              <a:rPr lang="en-US" sz="2042" spc="91">
                <a:solidFill>
                  <a:srgbClr val="FFFFFF"/>
                </a:solidFill>
                <a:latin typeface="Mont Bold"/>
              </a:rPr>
              <a:t>ВІЛЬНЕ ВОЛОДІННЯ УКРАЇНСЬКОЮ МОВОЮ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45063" y="8637138"/>
            <a:ext cx="4375015" cy="3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 Bold"/>
              </a:rPr>
              <a:t>ВИЩА ОСВІТА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543">
                <a:alpha val="100000"/>
              </a:srgbClr>
            </a:gs>
            <a:gs pos="100000">
              <a:srgbClr val="2A519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339645" y="1207091"/>
            <a:ext cx="15919655" cy="0"/>
          </a:xfrm>
          <a:prstGeom prst="line">
            <a:avLst/>
          </a:prstGeom>
          <a:ln w="57150" cap="flat">
            <a:gradFill>
              <a:gsLst>
                <a:gs pos="0">
                  <a:srgbClr val="2A5298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15254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775181" y="2455847"/>
            <a:ext cx="11228725" cy="8229600"/>
          </a:xfrm>
          <a:custGeom>
            <a:avLst/>
            <a:gdLst/>
            <a:ahLst/>
            <a:cxnLst/>
            <a:rect l="l" t="t" r="r" b="b"/>
            <a:pathLst>
              <a:path w="11228725" h="8229600">
                <a:moveTo>
                  <a:pt x="0" y="0"/>
                </a:moveTo>
                <a:lnTo>
                  <a:pt x="11228725" y="0"/>
                </a:lnTo>
                <a:lnTo>
                  <a:pt x="11228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20475" y="4506789"/>
            <a:ext cx="7467850" cy="74678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54018" y="2137820"/>
            <a:ext cx="7934307" cy="8327186"/>
          </a:xfrm>
          <a:custGeom>
            <a:avLst/>
            <a:gdLst/>
            <a:ahLst/>
            <a:cxnLst/>
            <a:rect l="l" t="t" r="r" b="b"/>
            <a:pathLst>
              <a:path w="7934307" h="8327186">
                <a:moveTo>
                  <a:pt x="0" y="0"/>
                </a:moveTo>
                <a:lnTo>
                  <a:pt x="7934307" y="0"/>
                </a:lnTo>
                <a:lnTo>
                  <a:pt x="7934307" y="8327186"/>
                </a:lnTo>
                <a:lnTo>
                  <a:pt x="0" y="8327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884" t="-17398" r="-610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1714" y="53914"/>
            <a:ext cx="12918040" cy="97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4747" spc="522">
                <a:solidFill>
                  <a:srgbClr val="FFFFFF"/>
                </a:solidFill>
                <a:latin typeface="Mont Bold"/>
              </a:rPr>
              <a:t>КЛЮЧОВІ НАВИЧКИ ОФІЦЕРІВ СОБ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3494" y="2465419"/>
            <a:ext cx="4375015" cy="9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Знання вікових особливостей психологічного та фізичного розвитку дітей шкільного віку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50154" y="4975817"/>
            <a:ext cx="4375015" cy="64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Знання ресурсів школи та громади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50154" y="7134024"/>
            <a:ext cx="4375015" cy="9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Знання “Словника безбар’єрності” та принциів інклюзивної освіти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232" y="7134024"/>
            <a:ext cx="4375015" cy="9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Уміння використовувати методи ефективної профілактичної роботи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7674" y="4975817"/>
            <a:ext cx="4375015" cy="9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Уміння ефективно працювати з усіма учасниками освітнього процесу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63733" y="2465419"/>
            <a:ext cx="4473928" cy="121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7" spc="90">
                <a:solidFill>
                  <a:srgbClr val="FFFFFF"/>
                </a:solidFill>
                <a:latin typeface="Mont"/>
              </a:rPr>
              <a:t>Знання основних нормативно-правових актів з питань безпеки освітнього середовищща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543">
                <a:alpha val="100000"/>
              </a:srgbClr>
            </a:gs>
            <a:gs pos="100000">
              <a:srgbClr val="2A519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тка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234</Words>
  <Application>Microsoft Office PowerPoint</Application>
  <PresentationFormat>Произвольный</PresentationFormat>
  <Paragraphs>94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Mont</vt:lpstr>
      <vt:lpstr>Montserrat</vt:lpstr>
      <vt:lpstr>Calibri</vt:lpstr>
      <vt:lpstr>Century Gothic</vt:lpstr>
      <vt:lpstr>Mont Thin</vt:lpstr>
      <vt:lpstr>Microsoft JhengHei</vt:lpstr>
      <vt:lpstr>Arial Black</vt:lpstr>
      <vt:lpstr>Mont Bold</vt:lpstr>
      <vt:lpstr>Arial</vt:lpstr>
      <vt:lpstr>Office Theme</vt:lpstr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СЛУЖБА ОСВІТНЬОЇ БЕЗПЕКИ</dc:title>
  <dc:creator>УОСОБ_6</dc:creator>
  <cp:lastModifiedBy>УОСОБ_6</cp:lastModifiedBy>
  <cp:revision>8</cp:revision>
  <dcterms:created xsi:type="dcterms:W3CDTF">2006-08-16T00:00:00Z</dcterms:created>
  <dcterms:modified xsi:type="dcterms:W3CDTF">2024-06-17T15:02:45Z</dcterms:modified>
  <dc:identifier>DAGHKFBQlbw</dc:identifier>
</cp:coreProperties>
</file>